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02" r:id="rId3"/>
    <p:sldId id="346" r:id="rId4"/>
    <p:sldId id="345" r:id="rId5"/>
    <p:sldId id="348" r:id="rId6"/>
    <p:sldId id="354" r:id="rId7"/>
    <p:sldId id="412" r:id="rId8"/>
    <p:sldId id="407" r:id="rId9"/>
    <p:sldId id="408" r:id="rId10"/>
    <p:sldId id="404" r:id="rId11"/>
    <p:sldId id="410" r:id="rId12"/>
    <p:sldId id="409" r:id="rId13"/>
    <p:sldId id="406" r:id="rId14"/>
    <p:sldId id="414" r:id="rId15"/>
    <p:sldId id="415" r:id="rId16"/>
    <p:sldId id="416" r:id="rId17"/>
    <p:sldId id="417" r:id="rId18"/>
    <p:sldId id="418" r:id="rId19"/>
    <p:sldId id="420" r:id="rId20"/>
    <p:sldId id="421" r:id="rId21"/>
    <p:sldId id="422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444B9-8DA2-41A9-8A21-8FAEFD2F693D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5EF5F19-A543-48F3-8EFB-124196F3D716}">
      <dgm:prSet phldrT="[Tekst]"/>
      <dgm:spPr/>
      <dgm:t>
        <a:bodyPr/>
        <a:lstStyle/>
        <a:p>
          <a:r>
            <a:rPr lang="nl-BE" dirty="0" smtClean="0"/>
            <a:t>Onderwijs</a:t>
          </a:r>
          <a:endParaRPr lang="nl-NL" dirty="0"/>
        </a:p>
      </dgm:t>
    </dgm:pt>
    <dgm:pt modelId="{2A257B7F-7582-43A5-8108-A176DFBEEE60}" type="parTrans" cxnId="{36A485BD-7844-4740-92B7-69DAFEF759F7}">
      <dgm:prSet/>
      <dgm:spPr/>
      <dgm:t>
        <a:bodyPr/>
        <a:lstStyle/>
        <a:p>
          <a:endParaRPr lang="nl-NL"/>
        </a:p>
      </dgm:t>
    </dgm:pt>
    <dgm:pt modelId="{F1DB0B8D-56D2-4C91-B45F-860FAF4D2F9A}" type="sibTrans" cxnId="{36A485BD-7844-4740-92B7-69DAFEF759F7}">
      <dgm:prSet/>
      <dgm:spPr/>
      <dgm:t>
        <a:bodyPr/>
        <a:lstStyle/>
        <a:p>
          <a:endParaRPr lang="nl-NL" dirty="0"/>
        </a:p>
      </dgm:t>
    </dgm:pt>
    <dgm:pt modelId="{D0DB7B9E-26B7-423D-AD43-9F7BC222D9BF}">
      <dgm:prSet phldrT="[Tekst]"/>
      <dgm:spPr/>
      <dgm:t>
        <a:bodyPr/>
        <a:lstStyle/>
        <a:p>
          <a:r>
            <a:rPr lang="nl-BE" dirty="0" smtClean="0"/>
            <a:t>Consultancy</a:t>
          </a:r>
          <a:endParaRPr lang="nl-NL" dirty="0"/>
        </a:p>
      </dgm:t>
    </dgm:pt>
    <dgm:pt modelId="{5850861D-2D29-4A65-BA47-F836D84F6C9A}" type="parTrans" cxnId="{342B9C10-A51F-49AC-A4EF-BC2F8876DB14}">
      <dgm:prSet/>
      <dgm:spPr/>
      <dgm:t>
        <a:bodyPr/>
        <a:lstStyle/>
        <a:p>
          <a:endParaRPr lang="nl-NL"/>
        </a:p>
      </dgm:t>
    </dgm:pt>
    <dgm:pt modelId="{32BD053C-81B8-472B-AA00-7980868962D0}" type="sibTrans" cxnId="{342B9C10-A51F-49AC-A4EF-BC2F8876DB14}">
      <dgm:prSet/>
      <dgm:spPr/>
      <dgm:t>
        <a:bodyPr/>
        <a:lstStyle/>
        <a:p>
          <a:endParaRPr lang="nl-NL"/>
        </a:p>
      </dgm:t>
    </dgm:pt>
    <dgm:pt modelId="{55B71FD3-058C-439A-8A1E-F7BAA3CB93F0}">
      <dgm:prSet phldrT="[Tekst]"/>
      <dgm:spPr/>
      <dgm:t>
        <a:bodyPr/>
        <a:lstStyle/>
        <a:p>
          <a:r>
            <a:rPr lang="nl-BE" dirty="0" smtClean="0"/>
            <a:t>Onderzoek</a:t>
          </a:r>
          <a:endParaRPr lang="nl-NL" dirty="0"/>
        </a:p>
      </dgm:t>
    </dgm:pt>
    <dgm:pt modelId="{171C7870-DF02-4DB6-B8B0-1D939F9FBE2E}" type="parTrans" cxnId="{AA7CA81D-F315-47A9-B7E4-E3D1E383FD1D}">
      <dgm:prSet/>
      <dgm:spPr/>
      <dgm:t>
        <a:bodyPr/>
        <a:lstStyle/>
        <a:p>
          <a:endParaRPr lang="nl-NL"/>
        </a:p>
      </dgm:t>
    </dgm:pt>
    <dgm:pt modelId="{7257E7B0-047F-4F73-B9EB-232BDE76ADA8}" type="sibTrans" cxnId="{AA7CA81D-F315-47A9-B7E4-E3D1E383FD1D}">
      <dgm:prSet/>
      <dgm:spPr/>
      <dgm:t>
        <a:bodyPr/>
        <a:lstStyle/>
        <a:p>
          <a:endParaRPr lang="nl-NL"/>
        </a:p>
      </dgm:t>
    </dgm:pt>
    <dgm:pt modelId="{064AC456-31C8-4CC9-A9B5-DCA9CF4CFF9C}">
      <dgm:prSet phldrT="[Tekst]"/>
      <dgm:spPr/>
      <dgm:t>
        <a:bodyPr/>
        <a:lstStyle/>
        <a:p>
          <a:r>
            <a:rPr lang="nl-BE" dirty="0" smtClean="0"/>
            <a:t>TU/e </a:t>
          </a:r>
          <a:r>
            <a:rPr lang="nl-BE" dirty="0" smtClean="0"/>
            <a:t>. M. Weggeman</a:t>
          </a:r>
          <a:endParaRPr lang="nl-NL" dirty="0"/>
        </a:p>
      </dgm:t>
    </dgm:pt>
    <dgm:pt modelId="{7D636CE5-7C81-4B61-9C2F-EE117CACA360}" type="parTrans" cxnId="{6876094A-BDB9-498C-AD7D-BB15FB78A3D0}">
      <dgm:prSet/>
      <dgm:spPr/>
      <dgm:t>
        <a:bodyPr/>
        <a:lstStyle/>
        <a:p>
          <a:endParaRPr lang="nl-NL"/>
        </a:p>
      </dgm:t>
    </dgm:pt>
    <dgm:pt modelId="{D1FA2E9A-04F8-4C0A-8A69-659722BD9F66}" type="sibTrans" cxnId="{6876094A-BDB9-498C-AD7D-BB15FB78A3D0}">
      <dgm:prSet/>
      <dgm:spPr/>
      <dgm:t>
        <a:bodyPr/>
        <a:lstStyle/>
        <a:p>
          <a:endParaRPr lang="nl-NL"/>
        </a:p>
      </dgm:t>
    </dgm:pt>
    <dgm:pt modelId="{0D2ACF93-D35C-4F05-BEF8-51D704F99A8B}">
      <dgm:prSet phldrT="[Tekst]"/>
      <dgm:spPr/>
      <dgm:t>
        <a:bodyPr/>
        <a:lstStyle/>
        <a:p>
          <a:r>
            <a:rPr lang="nl-BE" dirty="0" smtClean="0"/>
            <a:t>17j  </a:t>
          </a:r>
          <a:r>
            <a:rPr lang="nl-BE" dirty="0" err="1" smtClean="0"/>
            <a:t>Dercon</a:t>
          </a:r>
          <a:r>
            <a:rPr lang="nl-BE" dirty="0" smtClean="0"/>
            <a:t> Consulting. </a:t>
          </a:r>
          <a:endParaRPr lang="nl-NL" dirty="0"/>
        </a:p>
      </dgm:t>
    </dgm:pt>
    <dgm:pt modelId="{F62BC631-8528-4ED4-9399-21952F540BDB}" type="parTrans" cxnId="{619A5721-FA3F-487B-8B34-4527CBA94F4E}">
      <dgm:prSet/>
      <dgm:spPr/>
      <dgm:t>
        <a:bodyPr/>
        <a:lstStyle/>
        <a:p>
          <a:endParaRPr lang="nl-NL"/>
        </a:p>
      </dgm:t>
    </dgm:pt>
    <dgm:pt modelId="{BD54B2D8-616C-4CE4-818B-4BC9CCD95680}" type="sibTrans" cxnId="{619A5721-FA3F-487B-8B34-4527CBA94F4E}">
      <dgm:prSet/>
      <dgm:spPr/>
      <dgm:t>
        <a:bodyPr/>
        <a:lstStyle/>
        <a:p>
          <a:endParaRPr lang="nl-NL"/>
        </a:p>
      </dgm:t>
    </dgm:pt>
    <dgm:pt modelId="{F7141F38-0014-4F7D-9B85-3DF4A0DDB15E}">
      <dgm:prSet phldrT="[Tekst]"/>
      <dgm:spPr/>
      <dgm:t>
        <a:bodyPr/>
        <a:lstStyle/>
        <a:p>
          <a:r>
            <a:rPr lang="nl-BE" dirty="0" smtClean="0"/>
            <a:t>20j HO, HoGent, vakgroep CEO.</a:t>
          </a:r>
          <a:endParaRPr lang="nl-NL" dirty="0"/>
        </a:p>
      </dgm:t>
    </dgm:pt>
    <dgm:pt modelId="{175FAA3E-E684-45B2-A70E-E7BB358E8967}" type="parTrans" cxnId="{BD6648B4-4E37-4CD3-B086-8CE6942D9E7B}">
      <dgm:prSet/>
      <dgm:spPr/>
      <dgm:t>
        <a:bodyPr/>
        <a:lstStyle/>
        <a:p>
          <a:endParaRPr lang="nl-NL"/>
        </a:p>
      </dgm:t>
    </dgm:pt>
    <dgm:pt modelId="{FBBFBA69-0296-4E0D-BA7C-0DF2182BE658}" type="sibTrans" cxnId="{BD6648B4-4E37-4CD3-B086-8CE6942D9E7B}">
      <dgm:prSet/>
      <dgm:spPr/>
      <dgm:t>
        <a:bodyPr/>
        <a:lstStyle/>
        <a:p>
          <a:endParaRPr lang="nl-NL"/>
        </a:p>
      </dgm:t>
    </dgm:pt>
    <dgm:pt modelId="{9F95E754-BB95-4EDF-8B53-CBF564FB87BA}">
      <dgm:prSet phldrT="[Tekst]"/>
      <dgm:spPr/>
      <dgm:t>
        <a:bodyPr/>
        <a:lstStyle/>
        <a:p>
          <a:r>
            <a:rPr lang="nl-BE" dirty="0" smtClean="0"/>
            <a:t>Lid </a:t>
          </a:r>
          <a:r>
            <a:rPr lang="nl-BE" dirty="0" err="1" smtClean="0"/>
            <a:t>vakgroepraad</a:t>
          </a:r>
          <a:r>
            <a:rPr lang="nl-BE" dirty="0" smtClean="0"/>
            <a:t> CEO. </a:t>
          </a:r>
          <a:endParaRPr lang="nl-NL" dirty="0"/>
        </a:p>
      </dgm:t>
    </dgm:pt>
    <dgm:pt modelId="{FC932D65-375E-4C76-ACCA-4624C020205A}" type="parTrans" cxnId="{440DD5D6-E3D5-47A3-8E62-B89828854C7C}">
      <dgm:prSet/>
      <dgm:spPr/>
      <dgm:t>
        <a:bodyPr/>
        <a:lstStyle/>
        <a:p>
          <a:endParaRPr lang="nl-NL"/>
        </a:p>
      </dgm:t>
    </dgm:pt>
    <dgm:pt modelId="{C03998D4-7014-4E45-BCAD-153F7F4802FE}" type="sibTrans" cxnId="{440DD5D6-E3D5-47A3-8E62-B89828854C7C}">
      <dgm:prSet/>
      <dgm:spPr/>
      <dgm:t>
        <a:bodyPr/>
        <a:lstStyle/>
        <a:p>
          <a:endParaRPr lang="nl-NL"/>
        </a:p>
      </dgm:t>
    </dgm:pt>
    <dgm:pt modelId="{F94ADC5D-394A-422B-97AD-B362731D590F}">
      <dgm:prSet phldrT="[Tekst]"/>
      <dgm:spPr/>
      <dgm:t>
        <a:bodyPr/>
        <a:lstStyle/>
        <a:p>
          <a:r>
            <a:rPr lang="nl-BE" dirty="0" smtClean="0"/>
            <a:t>Stimuleren ondernemend gedrag.</a:t>
          </a:r>
          <a:endParaRPr lang="nl-NL" dirty="0"/>
        </a:p>
      </dgm:t>
    </dgm:pt>
    <dgm:pt modelId="{18CD3928-6501-4674-83A0-068B190B3CF3}" type="parTrans" cxnId="{2D64629D-EDE2-4732-80D3-7E44BB1BF5D8}">
      <dgm:prSet/>
      <dgm:spPr/>
      <dgm:t>
        <a:bodyPr/>
        <a:lstStyle/>
        <a:p>
          <a:endParaRPr lang="nl-NL"/>
        </a:p>
      </dgm:t>
    </dgm:pt>
    <dgm:pt modelId="{21DB781A-6C26-4919-963F-63C9859F91D6}" type="sibTrans" cxnId="{2D64629D-EDE2-4732-80D3-7E44BB1BF5D8}">
      <dgm:prSet/>
      <dgm:spPr/>
      <dgm:t>
        <a:bodyPr/>
        <a:lstStyle/>
        <a:p>
          <a:endParaRPr lang="nl-NL"/>
        </a:p>
      </dgm:t>
    </dgm:pt>
    <dgm:pt modelId="{600F6FD1-4EDE-4C06-B4E6-CB7163A6ADC7}">
      <dgm:prSet phldrT="[Tekst]"/>
      <dgm:spPr/>
      <dgm:t>
        <a:bodyPr/>
        <a:lstStyle/>
        <a:p>
          <a:r>
            <a:rPr lang="nl-BE" dirty="0" smtClean="0"/>
            <a:t>Strategic </a:t>
          </a:r>
          <a:r>
            <a:rPr lang="nl-BE" dirty="0" err="1" smtClean="0"/>
            <a:t>Entrepreneurship</a:t>
          </a:r>
          <a:r>
            <a:rPr lang="nl-BE" dirty="0" smtClean="0"/>
            <a:t>.</a:t>
          </a:r>
          <a:endParaRPr lang="nl-NL" dirty="0"/>
        </a:p>
      </dgm:t>
    </dgm:pt>
    <dgm:pt modelId="{679C770D-7168-46C2-928C-9DD662349AED}" type="parTrans" cxnId="{6C0AFD51-DBA1-4064-9858-36A02F3995E1}">
      <dgm:prSet/>
      <dgm:spPr/>
      <dgm:t>
        <a:bodyPr/>
        <a:lstStyle/>
        <a:p>
          <a:endParaRPr lang="nl-NL"/>
        </a:p>
      </dgm:t>
    </dgm:pt>
    <dgm:pt modelId="{CC7A86D0-9713-4290-955C-A4819AC373FC}" type="sibTrans" cxnId="{6C0AFD51-DBA1-4064-9858-36A02F3995E1}">
      <dgm:prSet/>
      <dgm:spPr/>
      <dgm:t>
        <a:bodyPr/>
        <a:lstStyle/>
        <a:p>
          <a:endParaRPr lang="nl-NL"/>
        </a:p>
      </dgm:t>
    </dgm:pt>
    <dgm:pt modelId="{2FF3BAD9-53F7-42D8-B535-186D690ECE57}">
      <dgm:prSet phldrT="[Tekst]"/>
      <dgm:spPr/>
      <dgm:t>
        <a:bodyPr/>
        <a:lstStyle/>
        <a:p>
          <a:r>
            <a:rPr lang="nl-BE" dirty="0" smtClean="0"/>
            <a:t>Strategisch management.</a:t>
          </a:r>
          <a:endParaRPr lang="nl-NL" dirty="0"/>
        </a:p>
      </dgm:t>
    </dgm:pt>
    <dgm:pt modelId="{E746BDA5-F137-4EE4-A3AF-933295A19293}" type="parTrans" cxnId="{EC24EB58-DFA9-4F15-B6B9-853F457E6432}">
      <dgm:prSet/>
      <dgm:spPr/>
      <dgm:t>
        <a:bodyPr/>
        <a:lstStyle/>
        <a:p>
          <a:endParaRPr lang="nl-NL"/>
        </a:p>
      </dgm:t>
    </dgm:pt>
    <dgm:pt modelId="{F2DDE599-5173-43C1-BFC0-DD3DCE98B5F2}" type="sibTrans" cxnId="{EC24EB58-DFA9-4F15-B6B9-853F457E6432}">
      <dgm:prSet/>
      <dgm:spPr/>
      <dgm:t>
        <a:bodyPr/>
        <a:lstStyle/>
        <a:p>
          <a:endParaRPr lang="nl-NL"/>
        </a:p>
      </dgm:t>
    </dgm:pt>
    <dgm:pt modelId="{ACFE7B77-38B9-4C2F-AD21-3645C6512BEF}">
      <dgm:prSet phldrT="[Tekst]"/>
      <dgm:spPr/>
      <dgm:t>
        <a:bodyPr/>
        <a:lstStyle/>
        <a:p>
          <a:r>
            <a:rPr lang="nl-BE" dirty="0" err="1" smtClean="0"/>
            <a:t>Developing</a:t>
          </a:r>
          <a:r>
            <a:rPr lang="nl-BE" dirty="0" smtClean="0"/>
            <a:t> ‘</a:t>
          </a:r>
          <a:r>
            <a:rPr lang="nl-BE" dirty="0" err="1" smtClean="0"/>
            <a:t>Entrepreneurial</a:t>
          </a:r>
          <a:r>
            <a:rPr lang="nl-BE" dirty="0" smtClean="0"/>
            <a:t> </a:t>
          </a:r>
          <a:r>
            <a:rPr lang="nl-BE" dirty="0" err="1" smtClean="0"/>
            <a:t>organizatoins</a:t>
          </a:r>
          <a:r>
            <a:rPr lang="nl-BE" dirty="0" smtClean="0"/>
            <a:t>. </a:t>
          </a:r>
          <a:endParaRPr lang="nl-NL" dirty="0"/>
        </a:p>
      </dgm:t>
    </dgm:pt>
    <dgm:pt modelId="{AD068F2A-2FBA-4900-9EAB-A4B77AB8284F}" type="parTrans" cxnId="{8A7EAB87-1E95-4AF3-B7E5-38FDB46CB753}">
      <dgm:prSet/>
      <dgm:spPr/>
      <dgm:t>
        <a:bodyPr/>
        <a:lstStyle/>
        <a:p>
          <a:endParaRPr lang="nl-NL"/>
        </a:p>
      </dgm:t>
    </dgm:pt>
    <dgm:pt modelId="{20882D92-6831-4581-96A0-94B14E4BA96D}" type="sibTrans" cxnId="{8A7EAB87-1E95-4AF3-B7E5-38FDB46CB753}">
      <dgm:prSet/>
      <dgm:spPr/>
      <dgm:t>
        <a:bodyPr/>
        <a:lstStyle/>
        <a:p>
          <a:endParaRPr lang="nl-NL"/>
        </a:p>
      </dgm:t>
    </dgm:pt>
    <dgm:pt modelId="{81CAC948-AF82-4709-9C09-00D13CBDE291}" type="pres">
      <dgm:prSet presAssocID="{132444B9-8DA2-41A9-8A21-8FAEFD2F693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432A1B6-2688-45D8-B007-4BD4E15036BB}" type="pres">
      <dgm:prSet presAssocID="{15EF5F19-A543-48F3-8EFB-124196F3D71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C95F3C1-9196-40D2-A68B-8EC4807D6D90}" type="pres">
      <dgm:prSet presAssocID="{15EF5F19-A543-48F3-8EFB-124196F3D716}" presName="gear1srcNode" presStyleLbl="node1" presStyleIdx="0" presStyleCnt="3"/>
      <dgm:spPr/>
      <dgm:t>
        <a:bodyPr/>
        <a:lstStyle/>
        <a:p>
          <a:endParaRPr lang="nl-NL"/>
        </a:p>
      </dgm:t>
    </dgm:pt>
    <dgm:pt modelId="{EE64F66F-32BE-447A-9903-36A7D0029C6C}" type="pres">
      <dgm:prSet presAssocID="{15EF5F19-A543-48F3-8EFB-124196F3D716}" presName="gear1dstNode" presStyleLbl="node1" presStyleIdx="0" presStyleCnt="3"/>
      <dgm:spPr/>
      <dgm:t>
        <a:bodyPr/>
        <a:lstStyle/>
        <a:p>
          <a:endParaRPr lang="nl-NL"/>
        </a:p>
      </dgm:t>
    </dgm:pt>
    <dgm:pt modelId="{D7700475-010C-4B20-A487-43338DB3761D}" type="pres">
      <dgm:prSet presAssocID="{15EF5F19-A543-48F3-8EFB-124196F3D716}" presName="gear1ch" presStyleLbl="fgAcc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81A7E8E-F51E-4206-8FF1-F5D1F14AD29C}" type="pres">
      <dgm:prSet presAssocID="{D0DB7B9E-26B7-423D-AD43-9F7BC222D9B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718ACCD-9F7C-43D4-A7B1-98768D8B981C}" type="pres">
      <dgm:prSet presAssocID="{D0DB7B9E-26B7-423D-AD43-9F7BC222D9BF}" presName="gear2srcNode" presStyleLbl="node1" presStyleIdx="1" presStyleCnt="3"/>
      <dgm:spPr/>
      <dgm:t>
        <a:bodyPr/>
        <a:lstStyle/>
        <a:p>
          <a:endParaRPr lang="nl-NL"/>
        </a:p>
      </dgm:t>
    </dgm:pt>
    <dgm:pt modelId="{0659C459-B112-41CA-8AEC-5F8D701A0484}" type="pres">
      <dgm:prSet presAssocID="{D0DB7B9E-26B7-423D-AD43-9F7BC222D9BF}" presName="gear2dstNode" presStyleLbl="node1" presStyleIdx="1" presStyleCnt="3"/>
      <dgm:spPr/>
      <dgm:t>
        <a:bodyPr/>
        <a:lstStyle/>
        <a:p>
          <a:endParaRPr lang="nl-NL"/>
        </a:p>
      </dgm:t>
    </dgm:pt>
    <dgm:pt modelId="{DDE6F3E8-687A-4B97-9605-FDED5929DAFB}" type="pres">
      <dgm:prSet presAssocID="{D0DB7B9E-26B7-423D-AD43-9F7BC222D9BF}" presName="gear2ch" presStyleLbl="fgAcc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6DFA1EB-A28D-4727-BDCA-EACECA6FB35E}" type="pres">
      <dgm:prSet presAssocID="{55B71FD3-058C-439A-8A1E-F7BAA3CB93F0}" presName="gear3" presStyleLbl="node1" presStyleIdx="2" presStyleCnt="3"/>
      <dgm:spPr/>
      <dgm:t>
        <a:bodyPr/>
        <a:lstStyle/>
        <a:p>
          <a:endParaRPr lang="nl-NL"/>
        </a:p>
      </dgm:t>
    </dgm:pt>
    <dgm:pt modelId="{62694997-86B7-4103-A12A-A09A7298ED1D}" type="pres">
      <dgm:prSet presAssocID="{55B71FD3-058C-439A-8A1E-F7BAA3CB93F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E3BEBDD-29E9-499A-8FAE-8FC385825CD8}" type="pres">
      <dgm:prSet presAssocID="{55B71FD3-058C-439A-8A1E-F7BAA3CB93F0}" presName="gear3srcNode" presStyleLbl="node1" presStyleIdx="2" presStyleCnt="3"/>
      <dgm:spPr/>
      <dgm:t>
        <a:bodyPr/>
        <a:lstStyle/>
        <a:p>
          <a:endParaRPr lang="nl-NL"/>
        </a:p>
      </dgm:t>
    </dgm:pt>
    <dgm:pt modelId="{0EC8BBB3-5C6F-4231-B664-9FE4A436C429}" type="pres">
      <dgm:prSet presAssocID="{55B71FD3-058C-439A-8A1E-F7BAA3CB93F0}" presName="gear3dstNode" presStyleLbl="node1" presStyleIdx="2" presStyleCnt="3"/>
      <dgm:spPr/>
      <dgm:t>
        <a:bodyPr/>
        <a:lstStyle/>
        <a:p>
          <a:endParaRPr lang="nl-NL"/>
        </a:p>
      </dgm:t>
    </dgm:pt>
    <dgm:pt modelId="{96F8AC24-A530-479B-8768-2C04A90627D3}" type="pres">
      <dgm:prSet presAssocID="{55B71FD3-058C-439A-8A1E-F7BAA3CB93F0}" presName="gear3ch" presStyleLbl="fgAcc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50B521D-B653-44DC-A52F-8ACC9B2F8819}" type="pres">
      <dgm:prSet presAssocID="{F1DB0B8D-56D2-4C91-B45F-860FAF4D2F9A}" presName="connector1" presStyleLbl="sibTrans2D1" presStyleIdx="0" presStyleCnt="3"/>
      <dgm:spPr/>
      <dgm:t>
        <a:bodyPr/>
        <a:lstStyle/>
        <a:p>
          <a:endParaRPr lang="nl-NL"/>
        </a:p>
      </dgm:t>
    </dgm:pt>
    <dgm:pt modelId="{2CCD994E-0128-4FBE-9655-B81D519651CC}" type="pres">
      <dgm:prSet presAssocID="{32BD053C-81B8-472B-AA00-7980868962D0}" presName="connector2" presStyleLbl="sibTrans2D1" presStyleIdx="1" presStyleCnt="3"/>
      <dgm:spPr/>
      <dgm:t>
        <a:bodyPr/>
        <a:lstStyle/>
        <a:p>
          <a:endParaRPr lang="nl-NL"/>
        </a:p>
      </dgm:t>
    </dgm:pt>
    <dgm:pt modelId="{7D007429-5268-4F66-B79A-68706340E607}" type="pres">
      <dgm:prSet presAssocID="{7257E7B0-047F-4F73-B9EB-232BDE76ADA8}" presName="connector3" presStyleLbl="sibTrans2D1" presStyleIdx="2" presStyleCnt="3"/>
      <dgm:spPr/>
      <dgm:t>
        <a:bodyPr/>
        <a:lstStyle/>
        <a:p>
          <a:endParaRPr lang="nl-NL"/>
        </a:p>
      </dgm:t>
    </dgm:pt>
  </dgm:ptLst>
  <dgm:cxnLst>
    <dgm:cxn modelId="{CA6F32D6-1E60-49CF-AF07-A344FA70E692}" type="presOf" srcId="{F94ADC5D-394A-422B-97AD-B362731D590F}" destId="{96F8AC24-A530-479B-8768-2C04A90627D3}" srcOrd="0" destOrd="1" presId="urn:microsoft.com/office/officeart/2005/8/layout/gear1"/>
    <dgm:cxn modelId="{342B9C10-A51F-49AC-A4EF-BC2F8876DB14}" srcId="{132444B9-8DA2-41A9-8A21-8FAEFD2F693D}" destId="{D0DB7B9E-26B7-423D-AD43-9F7BC222D9BF}" srcOrd="1" destOrd="0" parTransId="{5850861D-2D29-4A65-BA47-F836D84F6C9A}" sibTransId="{32BD053C-81B8-472B-AA00-7980868962D0}"/>
    <dgm:cxn modelId="{6C0AFD51-DBA1-4064-9858-36A02F3995E1}" srcId="{15EF5F19-A543-48F3-8EFB-124196F3D716}" destId="{600F6FD1-4EDE-4C06-B4E6-CB7163A6ADC7}" srcOrd="2" destOrd="0" parTransId="{679C770D-7168-46C2-928C-9DD662349AED}" sibTransId="{CC7A86D0-9713-4290-955C-A4819AC373FC}"/>
    <dgm:cxn modelId="{440DD5D6-E3D5-47A3-8E62-B89828854C7C}" srcId="{15EF5F19-A543-48F3-8EFB-124196F3D716}" destId="{9F95E754-BB95-4EDF-8B53-CBF564FB87BA}" srcOrd="1" destOrd="0" parTransId="{FC932D65-375E-4C76-ACCA-4624C020205A}" sibTransId="{C03998D4-7014-4E45-BCAD-153F7F4802FE}"/>
    <dgm:cxn modelId="{36A3E185-4DCF-4CAE-BFFE-D87BD844E01C}" type="presOf" srcId="{D0DB7B9E-26B7-423D-AD43-9F7BC222D9BF}" destId="{0659C459-B112-41CA-8AEC-5F8D701A0484}" srcOrd="2" destOrd="0" presId="urn:microsoft.com/office/officeart/2005/8/layout/gear1"/>
    <dgm:cxn modelId="{8D133EBB-A2F6-4415-A076-57933149D199}" type="presOf" srcId="{D0DB7B9E-26B7-423D-AD43-9F7BC222D9BF}" destId="{B718ACCD-9F7C-43D4-A7B1-98768D8B981C}" srcOrd="1" destOrd="0" presId="urn:microsoft.com/office/officeart/2005/8/layout/gear1"/>
    <dgm:cxn modelId="{2FF98C21-7BC2-4274-8B7D-F8C33E7B22B9}" type="presOf" srcId="{0D2ACF93-D35C-4F05-BEF8-51D704F99A8B}" destId="{DDE6F3E8-687A-4B97-9605-FDED5929DAFB}" srcOrd="0" destOrd="0" presId="urn:microsoft.com/office/officeart/2005/8/layout/gear1"/>
    <dgm:cxn modelId="{EDA2EEBA-ACEC-4DB5-8E48-CB725031DF65}" type="presOf" srcId="{ACFE7B77-38B9-4C2F-AD21-3645C6512BEF}" destId="{DDE6F3E8-687A-4B97-9605-FDED5929DAFB}" srcOrd="0" destOrd="2" presId="urn:microsoft.com/office/officeart/2005/8/layout/gear1"/>
    <dgm:cxn modelId="{36A485BD-7844-4740-92B7-69DAFEF759F7}" srcId="{132444B9-8DA2-41A9-8A21-8FAEFD2F693D}" destId="{15EF5F19-A543-48F3-8EFB-124196F3D716}" srcOrd="0" destOrd="0" parTransId="{2A257B7F-7582-43A5-8108-A176DFBEEE60}" sibTransId="{F1DB0B8D-56D2-4C91-B45F-860FAF4D2F9A}"/>
    <dgm:cxn modelId="{AA7CA81D-F315-47A9-B7E4-E3D1E383FD1D}" srcId="{132444B9-8DA2-41A9-8A21-8FAEFD2F693D}" destId="{55B71FD3-058C-439A-8A1E-F7BAA3CB93F0}" srcOrd="2" destOrd="0" parTransId="{171C7870-DF02-4DB6-B8B0-1D939F9FBE2E}" sibTransId="{7257E7B0-047F-4F73-B9EB-232BDE76ADA8}"/>
    <dgm:cxn modelId="{37FA3CF4-160E-41CA-9824-4FECF522E2C9}" type="presOf" srcId="{F7141F38-0014-4F7D-9B85-3DF4A0DDB15E}" destId="{D7700475-010C-4B20-A487-43338DB3761D}" srcOrd="0" destOrd="0" presId="urn:microsoft.com/office/officeart/2005/8/layout/gear1"/>
    <dgm:cxn modelId="{DFA9B827-B2AB-47DF-822C-D3A8C26757D2}" type="presOf" srcId="{7257E7B0-047F-4F73-B9EB-232BDE76ADA8}" destId="{7D007429-5268-4F66-B79A-68706340E607}" srcOrd="0" destOrd="0" presId="urn:microsoft.com/office/officeart/2005/8/layout/gear1"/>
    <dgm:cxn modelId="{6E0B3ACC-7390-44B3-BB2E-157FC2C2A2EA}" type="presOf" srcId="{600F6FD1-4EDE-4C06-B4E6-CB7163A6ADC7}" destId="{D7700475-010C-4B20-A487-43338DB3761D}" srcOrd="0" destOrd="2" presId="urn:microsoft.com/office/officeart/2005/8/layout/gear1"/>
    <dgm:cxn modelId="{89C2E719-1959-4019-A170-0A38659F8236}" type="presOf" srcId="{32BD053C-81B8-472B-AA00-7980868962D0}" destId="{2CCD994E-0128-4FBE-9655-B81D519651CC}" srcOrd="0" destOrd="0" presId="urn:microsoft.com/office/officeart/2005/8/layout/gear1"/>
    <dgm:cxn modelId="{E30CB03D-8C18-4006-9FD5-00C35EBAC975}" type="presOf" srcId="{2FF3BAD9-53F7-42D8-B535-186D690ECE57}" destId="{DDE6F3E8-687A-4B97-9605-FDED5929DAFB}" srcOrd="0" destOrd="1" presId="urn:microsoft.com/office/officeart/2005/8/layout/gear1"/>
    <dgm:cxn modelId="{30A27408-363E-4F3D-81D8-D194EDE20303}" type="presOf" srcId="{F1DB0B8D-56D2-4C91-B45F-860FAF4D2F9A}" destId="{450B521D-B653-44DC-A52F-8ACC9B2F8819}" srcOrd="0" destOrd="0" presId="urn:microsoft.com/office/officeart/2005/8/layout/gear1"/>
    <dgm:cxn modelId="{E76E358D-2A74-44A2-8052-B43420FB0F4C}" type="presOf" srcId="{55B71FD3-058C-439A-8A1E-F7BAA3CB93F0}" destId="{0EC8BBB3-5C6F-4231-B664-9FE4A436C429}" srcOrd="3" destOrd="0" presId="urn:microsoft.com/office/officeart/2005/8/layout/gear1"/>
    <dgm:cxn modelId="{6876094A-BDB9-498C-AD7D-BB15FB78A3D0}" srcId="{55B71FD3-058C-439A-8A1E-F7BAA3CB93F0}" destId="{064AC456-31C8-4CC9-A9B5-DCA9CF4CFF9C}" srcOrd="0" destOrd="0" parTransId="{7D636CE5-7C81-4B61-9C2F-EE117CACA360}" sibTransId="{D1FA2E9A-04F8-4C0A-8A69-659722BD9F66}"/>
    <dgm:cxn modelId="{62C59774-4E8B-45C1-9E43-88686B25AD22}" type="presOf" srcId="{55B71FD3-058C-439A-8A1E-F7BAA3CB93F0}" destId="{06DFA1EB-A28D-4727-BDCA-EACECA6FB35E}" srcOrd="0" destOrd="0" presId="urn:microsoft.com/office/officeart/2005/8/layout/gear1"/>
    <dgm:cxn modelId="{649F03E9-D463-467D-8432-623B3125C0E7}" type="presOf" srcId="{D0DB7B9E-26B7-423D-AD43-9F7BC222D9BF}" destId="{D81A7E8E-F51E-4206-8FF1-F5D1F14AD29C}" srcOrd="0" destOrd="0" presId="urn:microsoft.com/office/officeart/2005/8/layout/gear1"/>
    <dgm:cxn modelId="{C46A695E-AF4C-4043-8969-15A9976AD2D5}" type="presOf" srcId="{15EF5F19-A543-48F3-8EFB-124196F3D716}" destId="{C432A1B6-2688-45D8-B007-4BD4E15036BB}" srcOrd="0" destOrd="0" presId="urn:microsoft.com/office/officeart/2005/8/layout/gear1"/>
    <dgm:cxn modelId="{8A7EAB87-1E95-4AF3-B7E5-38FDB46CB753}" srcId="{D0DB7B9E-26B7-423D-AD43-9F7BC222D9BF}" destId="{ACFE7B77-38B9-4C2F-AD21-3645C6512BEF}" srcOrd="2" destOrd="0" parTransId="{AD068F2A-2FBA-4900-9EAB-A4B77AB8284F}" sibTransId="{20882D92-6831-4581-96A0-94B14E4BA96D}"/>
    <dgm:cxn modelId="{3FAC0A35-3FE5-483E-BA01-DC1586957522}" type="presOf" srcId="{55B71FD3-058C-439A-8A1E-F7BAA3CB93F0}" destId="{62694997-86B7-4103-A12A-A09A7298ED1D}" srcOrd="1" destOrd="0" presId="urn:microsoft.com/office/officeart/2005/8/layout/gear1"/>
    <dgm:cxn modelId="{2D64629D-EDE2-4732-80D3-7E44BB1BF5D8}" srcId="{55B71FD3-058C-439A-8A1E-F7BAA3CB93F0}" destId="{F94ADC5D-394A-422B-97AD-B362731D590F}" srcOrd="1" destOrd="0" parTransId="{18CD3928-6501-4674-83A0-068B190B3CF3}" sibTransId="{21DB781A-6C26-4919-963F-63C9859F91D6}"/>
    <dgm:cxn modelId="{46DB182C-C509-4277-9B59-595B7898FA2C}" type="presOf" srcId="{064AC456-31C8-4CC9-A9B5-DCA9CF4CFF9C}" destId="{96F8AC24-A530-479B-8768-2C04A90627D3}" srcOrd="0" destOrd="0" presId="urn:microsoft.com/office/officeart/2005/8/layout/gear1"/>
    <dgm:cxn modelId="{43BD0D92-9185-4F56-8CA3-2ED9DF61C329}" type="presOf" srcId="{15EF5F19-A543-48F3-8EFB-124196F3D716}" destId="{0C95F3C1-9196-40D2-A68B-8EC4807D6D90}" srcOrd="1" destOrd="0" presId="urn:microsoft.com/office/officeart/2005/8/layout/gear1"/>
    <dgm:cxn modelId="{172F5379-3F30-482E-AA97-64B22DE381FF}" type="presOf" srcId="{9F95E754-BB95-4EDF-8B53-CBF564FB87BA}" destId="{D7700475-010C-4B20-A487-43338DB3761D}" srcOrd="0" destOrd="1" presId="urn:microsoft.com/office/officeart/2005/8/layout/gear1"/>
    <dgm:cxn modelId="{BD6648B4-4E37-4CD3-B086-8CE6942D9E7B}" srcId="{15EF5F19-A543-48F3-8EFB-124196F3D716}" destId="{F7141F38-0014-4F7D-9B85-3DF4A0DDB15E}" srcOrd="0" destOrd="0" parTransId="{175FAA3E-E684-45B2-A70E-E7BB358E8967}" sibTransId="{FBBFBA69-0296-4E0D-BA7C-0DF2182BE658}"/>
    <dgm:cxn modelId="{07DBC2F0-9D18-4EBD-99F2-4890FF7DA8FB}" type="presOf" srcId="{15EF5F19-A543-48F3-8EFB-124196F3D716}" destId="{EE64F66F-32BE-447A-9903-36A7D0029C6C}" srcOrd="2" destOrd="0" presId="urn:microsoft.com/office/officeart/2005/8/layout/gear1"/>
    <dgm:cxn modelId="{EC24EB58-DFA9-4F15-B6B9-853F457E6432}" srcId="{D0DB7B9E-26B7-423D-AD43-9F7BC222D9BF}" destId="{2FF3BAD9-53F7-42D8-B535-186D690ECE57}" srcOrd="1" destOrd="0" parTransId="{E746BDA5-F137-4EE4-A3AF-933295A19293}" sibTransId="{F2DDE599-5173-43C1-BFC0-DD3DCE98B5F2}"/>
    <dgm:cxn modelId="{619A5721-FA3F-487B-8B34-4527CBA94F4E}" srcId="{D0DB7B9E-26B7-423D-AD43-9F7BC222D9BF}" destId="{0D2ACF93-D35C-4F05-BEF8-51D704F99A8B}" srcOrd="0" destOrd="0" parTransId="{F62BC631-8528-4ED4-9399-21952F540BDB}" sibTransId="{BD54B2D8-616C-4CE4-818B-4BC9CCD95680}"/>
    <dgm:cxn modelId="{CB1BA5D5-79B3-4FAD-A07D-C379FB0F5D6C}" type="presOf" srcId="{132444B9-8DA2-41A9-8A21-8FAEFD2F693D}" destId="{81CAC948-AF82-4709-9C09-00D13CBDE291}" srcOrd="0" destOrd="0" presId="urn:microsoft.com/office/officeart/2005/8/layout/gear1"/>
    <dgm:cxn modelId="{5858E3CB-738C-4F13-BB87-B7C23FBD04C9}" type="presOf" srcId="{55B71FD3-058C-439A-8A1E-F7BAA3CB93F0}" destId="{FE3BEBDD-29E9-499A-8FAE-8FC385825CD8}" srcOrd="2" destOrd="0" presId="urn:microsoft.com/office/officeart/2005/8/layout/gear1"/>
    <dgm:cxn modelId="{FA21842E-709A-49C6-8932-E851DD05FB2F}" type="presParOf" srcId="{81CAC948-AF82-4709-9C09-00D13CBDE291}" destId="{C432A1B6-2688-45D8-B007-4BD4E15036BB}" srcOrd="0" destOrd="0" presId="urn:microsoft.com/office/officeart/2005/8/layout/gear1"/>
    <dgm:cxn modelId="{3BB914B0-0ADC-4F22-A7E2-D6E0FBB5671E}" type="presParOf" srcId="{81CAC948-AF82-4709-9C09-00D13CBDE291}" destId="{0C95F3C1-9196-40D2-A68B-8EC4807D6D90}" srcOrd="1" destOrd="0" presId="urn:microsoft.com/office/officeart/2005/8/layout/gear1"/>
    <dgm:cxn modelId="{053F7CD2-D996-4E96-82A8-9EA5B599A531}" type="presParOf" srcId="{81CAC948-AF82-4709-9C09-00D13CBDE291}" destId="{EE64F66F-32BE-447A-9903-36A7D0029C6C}" srcOrd="2" destOrd="0" presId="urn:microsoft.com/office/officeart/2005/8/layout/gear1"/>
    <dgm:cxn modelId="{B237D6F1-28C7-4B91-A357-59426B4C084D}" type="presParOf" srcId="{81CAC948-AF82-4709-9C09-00D13CBDE291}" destId="{D7700475-010C-4B20-A487-43338DB3761D}" srcOrd="3" destOrd="0" presId="urn:microsoft.com/office/officeart/2005/8/layout/gear1"/>
    <dgm:cxn modelId="{95B6045D-9D94-479D-9746-0186BE0F3C34}" type="presParOf" srcId="{81CAC948-AF82-4709-9C09-00D13CBDE291}" destId="{D81A7E8E-F51E-4206-8FF1-F5D1F14AD29C}" srcOrd="4" destOrd="0" presId="urn:microsoft.com/office/officeart/2005/8/layout/gear1"/>
    <dgm:cxn modelId="{7CC4D768-CDB1-4D74-B7B8-B1117DC84554}" type="presParOf" srcId="{81CAC948-AF82-4709-9C09-00D13CBDE291}" destId="{B718ACCD-9F7C-43D4-A7B1-98768D8B981C}" srcOrd="5" destOrd="0" presId="urn:microsoft.com/office/officeart/2005/8/layout/gear1"/>
    <dgm:cxn modelId="{89FEF852-DD6D-42DD-9DB6-8D55EEE6B4B4}" type="presParOf" srcId="{81CAC948-AF82-4709-9C09-00D13CBDE291}" destId="{0659C459-B112-41CA-8AEC-5F8D701A0484}" srcOrd="6" destOrd="0" presId="urn:microsoft.com/office/officeart/2005/8/layout/gear1"/>
    <dgm:cxn modelId="{3C97592E-8000-4DB5-BBFF-E409B11C2F97}" type="presParOf" srcId="{81CAC948-AF82-4709-9C09-00D13CBDE291}" destId="{DDE6F3E8-687A-4B97-9605-FDED5929DAFB}" srcOrd="7" destOrd="0" presId="urn:microsoft.com/office/officeart/2005/8/layout/gear1"/>
    <dgm:cxn modelId="{709DE893-7AA5-4482-BE3C-80751736DE5F}" type="presParOf" srcId="{81CAC948-AF82-4709-9C09-00D13CBDE291}" destId="{06DFA1EB-A28D-4727-BDCA-EACECA6FB35E}" srcOrd="8" destOrd="0" presId="urn:microsoft.com/office/officeart/2005/8/layout/gear1"/>
    <dgm:cxn modelId="{18946A14-679B-4EFF-8429-7ABB669957B8}" type="presParOf" srcId="{81CAC948-AF82-4709-9C09-00D13CBDE291}" destId="{62694997-86B7-4103-A12A-A09A7298ED1D}" srcOrd="9" destOrd="0" presId="urn:microsoft.com/office/officeart/2005/8/layout/gear1"/>
    <dgm:cxn modelId="{076E874D-4CD4-462B-AD09-7EC017CBA84B}" type="presParOf" srcId="{81CAC948-AF82-4709-9C09-00D13CBDE291}" destId="{FE3BEBDD-29E9-499A-8FAE-8FC385825CD8}" srcOrd="10" destOrd="0" presId="urn:microsoft.com/office/officeart/2005/8/layout/gear1"/>
    <dgm:cxn modelId="{4D0ED99D-31B3-4192-9CE6-CBF4CC8F5CB7}" type="presParOf" srcId="{81CAC948-AF82-4709-9C09-00D13CBDE291}" destId="{0EC8BBB3-5C6F-4231-B664-9FE4A436C429}" srcOrd="11" destOrd="0" presId="urn:microsoft.com/office/officeart/2005/8/layout/gear1"/>
    <dgm:cxn modelId="{7AD4C31D-3CF4-4428-A287-2475E6C0DE2A}" type="presParOf" srcId="{81CAC948-AF82-4709-9C09-00D13CBDE291}" destId="{96F8AC24-A530-479B-8768-2C04A90627D3}" srcOrd="12" destOrd="0" presId="urn:microsoft.com/office/officeart/2005/8/layout/gear1"/>
    <dgm:cxn modelId="{70718722-814C-4946-A60B-EDF2ADFCD404}" type="presParOf" srcId="{81CAC948-AF82-4709-9C09-00D13CBDE291}" destId="{450B521D-B653-44DC-A52F-8ACC9B2F8819}" srcOrd="13" destOrd="0" presId="urn:microsoft.com/office/officeart/2005/8/layout/gear1"/>
    <dgm:cxn modelId="{2051A9BC-F1BF-407A-8F3F-8D39D9F5606A}" type="presParOf" srcId="{81CAC948-AF82-4709-9C09-00D13CBDE291}" destId="{2CCD994E-0128-4FBE-9655-B81D519651CC}" srcOrd="14" destOrd="0" presId="urn:microsoft.com/office/officeart/2005/8/layout/gear1"/>
    <dgm:cxn modelId="{2801F3D0-4F4B-4F54-98D7-FB31D3D0162B}" type="presParOf" srcId="{81CAC948-AF82-4709-9C09-00D13CBDE291}" destId="{7D007429-5268-4F66-B79A-68706340E607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0FEB6-D490-4AC0-968A-3FF6CEDAB48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85D3A05-0B06-4F0A-ABCB-FE8F7E413FF0}">
      <dgm:prSet phldrT="[Tekst]" custT="1"/>
      <dgm:spPr/>
      <dgm:t>
        <a:bodyPr/>
        <a:lstStyle/>
        <a:p>
          <a:r>
            <a:rPr lang="nl-BE" sz="1400" b="1" dirty="0" smtClean="0"/>
            <a:t>WETENSCHAP LITERATUUR</a:t>
          </a:r>
          <a:endParaRPr lang="nl-NL" sz="1400" b="1" dirty="0"/>
        </a:p>
      </dgm:t>
    </dgm:pt>
    <dgm:pt modelId="{6D62D889-7374-4E01-868E-2E0E1AE7D093}" type="parTrans" cxnId="{6F7A1501-8318-4C76-B96C-08F9D3808AF5}">
      <dgm:prSet/>
      <dgm:spPr/>
      <dgm:t>
        <a:bodyPr/>
        <a:lstStyle/>
        <a:p>
          <a:endParaRPr lang="nl-NL"/>
        </a:p>
      </dgm:t>
    </dgm:pt>
    <dgm:pt modelId="{821518FA-7067-462C-82FC-F384025FB114}" type="sibTrans" cxnId="{6F7A1501-8318-4C76-B96C-08F9D3808AF5}">
      <dgm:prSet/>
      <dgm:spPr/>
      <dgm:t>
        <a:bodyPr/>
        <a:lstStyle/>
        <a:p>
          <a:endParaRPr lang="nl-NL"/>
        </a:p>
      </dgm:t>
    </dgm:pt>
    <dgm:pt modelId="{983ED9B5-58EE-474F-A7D8-B94DAECE3CFF}">
      <dgm:prSet phldrT="[Tekst]" custT="1"/>
      <dgm:spPr/>
      <dgm:t>
        <a:bodyPr/>
        <a:lstStyle/>
        <a:p>
          <a:r>
            <a:rPr lang="nl-BE" sz="1400" b="1" dirty="0" smtClean="0"/>
            <a:t>BEST PRACTICES</a:t>
          </a:r>
          <a:endParaRPr lang="nl-NL" sz="1400" b="1" dirty="0"/>
        </a:p>
      </dgm:t>
    </dgm:pt>
    <dgm:pt modelId="{B5321C18-CDA2-425E-AB95-A95AA4C76606}" type="parTrans" cxnId="{C8B265FD-F769-4122-BFC1-C4F8DF35ADF9}">
      <dgm:prSet/>
      <dgm:spPr/>
      <dgm:t>
        <a:bodyPr/>
        <a:lstStyle/>
        <a:p>
          <a:endParaRPr lang="nl-NL"/>
        </a:p>
      </dgm:t>
    </dgm:pt>
    <dgm:pt modelId="{87D3D997-0048-4238-8F2C-10D6C0178370}" type="sibTrans" cxnId="{C8B265FD-F769-4122-BFC1-C4F8DF35ADF9}">
      <dgm:prSet/>
      <dgm:spPr/>
      <dgm:t>
        <a:bodyPr/>
        <a:lstStyle/>
        <a:p>
          <a:endParaRPr lang="nl-NL"/>
        </a:p>
      </dgm:t>
    </dgm:pt>
    <dgm:pt modelId="{6279F196-8C96-4B72-902D-7618B5053266}">
      <dgm:prSet phldrT="[Tekst]" custT="1"/>
      <dgm:spPr/>
      <dgm:t>
        <a:bodyPr/>
        <a:lstStyle/>
        <a:p>
          <a:r>
            <a:rPr lang="nl-BE" sz="1400" b="1" dirty="0" smtClean="0"/>
            <a:t>VCLB CONTEXT</a:t>
          </a:r>
          <a:endParaRPr lang="nl-NL" sz="1400" b="1" dirty="0"/>
        </a:p>
      </dgm:t>
    </dgm:pt>
    <dgm:pt modelId="{BA08E4AA-1E9B-4669-A468-4D81C79F6BB4}" type="parTrans" cxnId="{E42227D9-77D2-4DC6-B5DA-3ADFCA948F92}">
      <dgm:prSet/>
      <dgm:spPr/>
      <dgm:t>
        <a:bodyPr/>
        <a:lstStyle/>
        <a:p>
          <a:endParaRPr lang="nl-NL"/>
        </a:p>
      </dgm:t>
    </dgm:pt>
    <dgm:pt modelId="{52DF0A5D-5E8F-4C4A-A691-E3E74069FAD3}" type="sibTrans" cxnId="{E42227D9-77D2-4DC6-B5DA-3ADFCA948F92}">
      <dgm:prSet/>
      <dgm:spPr/>
      <dgm:t>
        <a:bodyPr/>
        <a:lstStyle/>
        <a:p>
          <a:endParaRPr lang="nl-NL"/>
        </a:p>
      </dgm:t>
    </dgm:pt>
    <dgm:pt modelId="{879CE6B3-D5AB-4F46-821F-78733BF681E2}" type="pres">
      <dgm:prSet presAssocID="{04C0FEB6-D490-4AC0-968A-3FF6CEDAB486}" presName="Name0" presStyleCnt="0">
        <dgm:presLayoutVars>
          <dgm:chMax/>
          <dgm:chPref/>
          <dgm:dir/>
          <dgm:animLvl val="lvl"/>
        </dgm:presLayoutVars>
      </dgm:prSet>
      <dgm:spPr/>
    </dgm:pt>
    <dgm:pt modelId="{908FF192-40B7-4D1B-BECE-B5755834DE9D}" type="pres">
      <dgm:prSet presAssocID="{E85D3A05-0B06-4F0A-ABCB-FE8F7E413FF0}" presName="composite" presStyleCnt="0"/>
      <dgm:spPr/>
    </dgm:pt>
    <dgm:pt modelId="{DEDC7698-71F5-4A88-88A2-9AF4EA19B3ED}" type="pres">
      <dgm:prSet presAssocID="{E85D3A05-0B06-4F0A-ABCB-FE8F7E413FF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2E896B1-61EA-4428-AA8E-FC0C49FD5C2F}" type="pres">
      <dgm:prSet presAssocID="{E85D3A05-0B06-4F0A-ABCB-FE8F7E413FF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142A3A7-0197-4A1F-A731-BC35B54AAE58}" type="pres">
      <dgm:prSet presAssocID="{E85D3A05-0B06-4F0A-ABCB-FE8F7E413FF0}" presName="BalanceSpacing" presStyleCnt="0"/>
      <dgm:spPr/>
    </dgm:pt>
    <dgm:pt modelId="{3A6D3C61-AB5D-4D01-AC43-23F66C357F46}" type="pres">
      <dgm:prSet presAssocID="{E85D3A05-0B06-4F0A-ABCB-FE8F7E413FF0}" presName="BalanceSpacing1" presStyleCnt="0"/>
      <dgm:spPr/>
    </dgm:pt>
    <dgm:pt modelId="{57B643D0-80A9-4110-A110-1A0B9F861248}" type="pres">
      <dgm:prSet presAssocID="{821518FA-7067-462C-82FC-F384025FB114}" presName="Accent1Text" presStyleLbl="node1" presStyleIdx="1" presStyleCnt="6"/>
      <dgm:spPr/>
    </dgm:pt>
    <dgm:pt modelId="{3B304882-7747-499E-8C2C-A32F36BF7DCE}" type="pres">
      <dgm:prSet presAssocID="{821518FA-7067-462C-82FC-F384025FB114}" presName="spaceBetweenRectangles" presStyleCnt="0"/>
      <dgm:spPr/>
    </dgm:pt>
    <dgm:pt modelId="{FB94E6D9-BEB0-4AE5-9ABA-32A56A8B2DB4}" type="pres">
      <dgm:prSet presAssocID="{6279F196-8C96-4B72-902D-7618B5053266}" presName="composite" presStyleCnt="0"/>
      <dgm:spPr/>
    </dgm:pt>
    <dgm:pt modelId="{2DE6CB72-E3BE-40DA-A925-01B4AF940CAB}" type="pres">
      <dgm:prSet presAssocID="{6279F196-8C96-4B72-902D-7618B505326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667FF52-7749-4469-95B4-02904EC5B0E4}" type="pres">
      <dgm:prSet presAssocID="{6279F196-8C96-4B72-902D-7618B505326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92711F8-B903-4013-9DBA-645E4F3863A2}" type="pres">
      <dgm:prSet presAssocID="{6279F196-8C96-4B72-902D-7618B5053266}" presName="BalanceSpacing" presStyleCnt="0"/>
      <dgm:spPr/>
    </dgm:pt>
    <dgm:pt modelId="{2B03EBAE-6CAA-4D72-8523-DED4BA652400}" type="pres">
      <dgm:prSet presAssocID="{6279F196-8C96-4B72-902D-7618B5053266}" presName="BalanceSpacing1" presStyleCnt="0"/>
      <dgm:spPr/>
    </dgm:pt>
    <dgm:pt modelId="{2AE467C3-360A-40FB-BE33-54F3507276CB}" type="pres">
      <dgm:prSet presAssocID="{52DF0A5D-5E8F-4C4A-A691-E3E74069FAD3}" presName="Accent1Text" presStyleLbl="node1" presStyleIdx="3" presStyleCnt="6"/>
      <dgm:spPr/>
    </dgm:pt>
    <dgm:pt modelId="{C9CD096E-DDA8-4BF2-80AC-35A96DD55107}" type="pres">
      <dgm:prSet presAssocID="{52DF0A5D-5E8F-4C4A-A691-E3E74069FAD3}" presName="spaceBetweenRectangles" presStyleCnt="0"/>
      <dgm:spPr/>
    </dgm:pt>
    <dgm:pt modelId="{93EEBCEE-03A5-4E47-B11B-9BA715D3B08C}" type="pres">
      <dgm:prSet presAssocID="{983ED9B5-58EE-474F-A7D8-B94DAECE3CFF}" presName="composite" presStyleCnt="0"/>
      <dgm:spPr/>
    </dgm:pt>
    <dgm:pt modelId="{3B18C4E9-7B87-4847-85F5-7783B7259FA8}" type="pres">
      <dgm:prSet presAssocID="{983ED9B5-58EE-474F-A7D8-B94DAECE3CF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528B0E5-2118-4BBC-AE1C-BB849E7E8AC3}" type="pres">
      <dgm:prSet presAssocID="{983ED9B5-58EE-474F-A7D8-B94DAECE3CF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F6E4CB-932A-495D-80D1-0B378984E24A}" type="pres">
      <dgm:prSet presAssocID="{983ED9B5-58EE-474F-A7D8-B94DAECE3CFF}" presName="BalanceSpacing" presStyleCnt="0"/>
      <dgm:spPr/>
    </dgm:pt>
    <dgm:pt modelId="{B4DF87C4-30F0-4B96-833D-34A589C9DBCE}" type="pres">
      <dgm:prSet presAssocID="{983ED9B5-58EE-474F-A7D8-B94DAECE3CFF}" presName="BalanceSpacing1" presStyleCnt="0"/>
      <dgm:spPr/>
    </dgm:pt>
    <dgm:pt modelId="{65784F9E-E439-4AB7-8096-76F027271209}" type="pres">
      <dgm:prSet presAssocID="{87D3D997-0048-4238-8F2C-10D6C0178370}" presName="Accent1Text" presStyleLbl="node1" presStyleIdx="5" presStyleCnt="6"/>
      <dgm:spPr/>
    </dgm:pt>
  </dgm:ptLst>
  <dgm:cxnLst>
    <dgm:cxn modelId="{6F7A1501-8318-4C76-B96C-08F9D3808AF5}" srcId="{04C0FEB6-D490-4AC0-968A-3FF6CEDAB486}" destId="{E85D3A05-0B06-4F0A-ABCB-FE8F7E413FF0}" srcOrd="0" destOrd="0" parTransId="{6D62D889-7374-4E01-868E-2E0E1AE7D093}" sibTransId="{821518FA-7067-462C-82FC-F384025FB114}"/>
    <dgm:cxn modelId="{074A527E-3A02-47BC-920B-C6305CADD56D}" type="presOf" srcId="{87D3D997-0048-4238-8F2C-10D6C0178370}" destId="{65784F9E-E439-4AB7-8096-76F027271209}" srcOrd="0" destOrd="0" presId="urn:microsoft.com/office/officeart/2008/layout/AlternatingHexagons"/>
    <dgm:cxn modelId="{48C18ECA-434C-44DB-97DC-10B5ABD5CC15}" type="presOf" srcId="{983ED9B5-58EE-474F-A7D8-B94DAECE3CFF}" destId="{3B18C4E9-7B87-4847-85F5-7783B7259FA8}" srcOrd="0" destOrd="0" presId="urn:microsoft.com/office/officeart/2008/layout/AlternatingHexagons"/>
    <dgm:cxn modelId="{E42227D9-77D2-4DC6-B5DA-3ADFCA948F92}" srcId="{04C0FEB6-D490-4AC0-968A-3FF6CEDAB486}" destId="{6279F196-8C96-4B72-902D-7618B5053266}" srcOrd="1" destOrd="0" parTransId="{BA08E4AA-1E9B-4669-A468-4D81C79F6BB4}" sibTransId="{52DF0A5D-5E8F-4C4A-A691-E3E74069FAD3}"/>
    <dgm:cxn modelId="{73E9D9A7-97BC-41DC-855C-178C726A064E}" type="presOf" srcId="{821518FA-7067-462C-82FC-F384025FB114}" destId="{57B643D0-80A9-4110-A110-1A0B9F861248}" srcOrd="0" destOrd="0" presId="urn:microsoft.com/office/officeart/2008/layout/AlternatingHexagons"/>
    <dgm:cxn modelId="{C8B265FD-F769-4122-BFC1-C4F8DF35ADF9}" srcId="{04C0FEB6-D490-4AC0-968A-3FF6CEDAB486}" destId="{983ED9B5-58EE-474F-A7D8-B94DAECE3CFF}" srcOrd="2" destOrd="0" parTransId="{B5321C18-CDA2-425E-AB95-A95AA4C76606}" sibTransId="{87D3D997-0048-4238-8F2C-10D6C0178370}"/>
    <dgm:cxn modelId="{8B5D9AFD-9C22-4FDC-B357-F0E3096F303E}" type="presOf" srcId="{04C0FEB6-D490-4AC0-968A-3FF6CEDAB486}" destId="{879CE6B3-D5AB-4F46-821F-78733BF681E2}" srcOrd="0" destOrd="0" presId="urn:microsoft.com/office/officeart/2008/layout/AlternatingHexagons"/>
    <dgm:cxn modelId="{665C8708-9575-455D-AB6E-2FA52485CDA4}" type="presOf" srcId="{6279F196-8C96-4B72-902D-7618B5053266}" destId="{2DE6CB72-E3BE-40DA-A925-01B4AF940CAB}" srcOrd="0" destOrd="0" presId="urn:microsoft.com/office/officeart/2008/layout/AlternatingHexagons"/>
    <dgm:cxn modelId="{95E9E825-6364-4769-8CEB-AFEF6050BBB2}" type="presOf" srcId="{52DF0A5D-5E8F-4C4A-A691-E3E74069FAD3}" destId="{2AE467C3-360A-40FB-BE33-54F3507276CB}" srcOrd="0" destOrd="0" presId="urn:microsoft.com/office/officeart/2008/layout/AlternatingHexagons"/>
    <dgm:cxn modelId="{B662D97F-8CE0-44E4-BB51-6C0190AA1FD4}" type="presOf" srcId="{E85D3A05-0B06-4F0A-ABCB-FE8F7E413FF0}" destId="{DEDC7698-71F5-4A88-88A2-9AF4EA19B3ED}" srcOrd="0" destOrd="0" presId="urn:microsoft.com/office/officeart/2008/layout/AlternatingHexagons"/>
    <dgm:cxn modelId="{B18AA57F-3625-4641-832B-D6A62DA5F0A5}" type="presParOf" srcId="{879CE6B3-D5AB-4F46-821F-78733BF681E2}" destId="{908FF192-40B7-4D1B-BECE-B5755834DE9D}" srcOrd="0" destOrd="0" presId="urn:microsoft.com/office/officeart/2008/layout/AlternatingHexagons"/>
    <dgm:cxn modelId="{731822FE-333D-46E0-BAAD-332FB5724F0B}" type="presParOf" srcId="{908FF192-40B7-4D1B-BECE-B5755834DE9D}" destId="{DEDC7698-71F5-4A88-88A2-9AF4EA19B3ED}" srcOrd="0" destOrd="0" presId="urn:microsoft.com/office/officeart/2008/layout/AlternatingHexagons"/>
    <dgm:cxn modelId="{921E6609-49DF-4A56-8183-4CD31AF5AD81}" type="presParOf" srcId="{908FF192-40B7-4D1B-BECE-B5755834DE9D}" destId="{02E896B1-61EA-4428-AA8E-FC0C49FD5C2F}" srcOrd="1" destOrd="0" presId="urn:microsoft.com/office/officeart/2008/layout/AlternatingHexagons"/>
    <dgm:cxn modelId="{DA483B94-71F7-4695-AC3C-77E1561F005D}" type="presParOf" srcId="{908FF192-40B7-4D1B-BECE-B5755834DE9D}" destId="{3142A3A7-0197-4A1F-A731-BC35B54AAE58}" srcOrd="2" destOrd="0" presId="urn:microsoft.com/office/officeart/2008/layout/AlternatingHexagons"/>
    <dgm:cxn modelId="{D279FBCD-1E9F-486D-B6C4-641FC6E828AC}" type="presParOf" srcId="{908FF192-40B7-4D1B-BECE-B5755834DE9D}" destId="{3A6D3C61-AB5D-4D01-AC43-23F66C357F46}" srcOrd="3" destOrd="0" presId="urn:microsoft.com/office/officeart/2008/layout/AlternatingHexagons"/>
    <dgm:cxn modelId="{F459089D-C08C-4EEB-85AD-BAD4A7A871FE}" type="presParOf" srcId="{908FF192-40B7-4D1B-BECE-B5755834DE9D}" destId="{57B643D0-80A9-4110-A110-1A0B9F861248}" srcOrd="4" destOrd="0" presId="urn:microsoft.com/office/officeart/2008/layout/AlternatingHexagons"/>
    <dgm:cxn modelId="{C8E9A5F0-75C5-4D1F-A350-412A236B6432}" type="presParOf" srcId="{879CE6B3-D5AB-4F46-821F-78733BF681E2}" destId="{3B304882-7747-499E-8C2C-A32F36BF7DCE}" srcOrd="1" destOrd="0" presId="urn:microsoft.com/office/officeart/2008/layout/AlternatingHexagons"/>
    <dgm:cxn modelId="{E5F5E9A5-68E0-4275-AC01-F21A2C93DCF1}" type="presParOf" srcId="{879CE6B3-D5AB-4F46-821F-78733BF681E2}" destId="{FB94E6D9-BEB0-4AE5-9ABA-32A56A8B2DB4}" srcOrd="2" destOrd="0" presId="urn:microsoft.com/office/officeart/2008/layout/AlternatingHexagons"/>
    <dgm:cxn modelId="{D1A129E9-5EB1-4339-B94C-F55F2666ED71}" type="presParOf" srcId="{FB94E6D9-BEB0-4AE5-9ABA-32A56A8B2DB4}" destId="{2DE6CB72-E3BE-40DA-A925-01B4AF940CAB}" srcOrd="0" destOrd="0" presId="urn:microsoft.com/office/officeart/2008/layout/AlternatingHexagons"/>
    <dgm:cxn modelId="{BDE10766-8B71-4240-B72A-6AAB5996F474}" type="presParOf" srcId="{FB94E6D9-BEB0-4AE5-9ABA-32A56A8B2DB4}" destId="{8667FF52-7749-4469-95B4-02904EC5B0E4}" srcOrd="1" destOrd="0" presId="urn:microsoft.com/office/officeart/2008/layout/AlternatingHexagons"/>
    <dgm:cxn modelId="{F9F1809B-1936-48FA-A864-6C6F5E14F28E}" type="presParOf" srcId="{FB94E6D9-BEB0-4AE5-9ABA-32A56A8B2DB4}" destId="{492711F8-B903-4013-9DBA-645E4F3863A2}" srcOrd="2" destOrd="0" presId="urn:microsoft.com/office/officeart/2008/layout/AlternatingHexagons"/>
    <dgm:cxn modelId="{FA364DEB-BE20-4817-8DF7-B751258DA31B}" type="presParOf" srcId="{FB94E6D9-BEB0-4AE5-9ABA-32A56A8B2DB4}" destId="{2B03EBAE-6CAA-4D72-8523-DED4BA652400}" srcOrd="3" destOrd="0" presId="urn:microsoft.com/office/officeart/2008/layout/AlternatingHexagons"/>
    <dgm:cxn modelId="{31AAEA48-EB2B-4BF2-993C-4BC65A591FA5}" type="presParOf" srcId="{FB94E6D9-BEB0-4AE5-9ABA-32A56A8B2DB4}" destId="{2AE467C3-360A-40FB-BE33-54F3507276CB}" srcOrd="4" destOrd="0" presId="urn:microsoft.com/office/officeart/2008/layout/AlternatingHexagons"/>
    <dgm:cxn modelId="{E0BEC59C-055C-48D7-AA0D-66A70FE56B74}" type="presParOf" srcId="{879CE6B3-D5AB-4F46-821F-78733BF681E2}" destId="{C9CD096E-DDA8-4BF2-80AC-35A96DD55107}" srcOrd="3" destOrd="0" presId="urn:microsoft.com/office/officeart/2008/layout/AlternatingHexagons"/>
    <dgm:cxn modelId="{56CC5201-4349-4C9C-9816-8D6E685C9BA2}" type="presParOf" srcId="{879CE6B3-D5AB-4F46-821F-78733BF681E2}" destId="{93EEBCEE-03A5-4E47-B11B-9BA715D3B08C}" srcOrd="4" destOrd="0" presId="urn:microsoft.com/office/officeart/2008/layout/AlternatingHexagons"/>
    <dgm:cxn modelId="{BF1A00BD-D1DC-4D96-9CD2-ABF0E761FEA1}" type="presParOf" srcId="{93EEBCEE-03A5-4E47-B11B-9BA715D3B08C}" destId="{3B18C4E9-7B87-4847-85F5-7783B7259FA8}" srcOrd="0" destOrd="0" presId="urn:microsoft.com/office/officeart/2008/layout/AlternatingHexagons"/>
    <dgm:cxn modelId="{4BAEA5BA-301B-41FF-9557-C54B26F67669}" type="presParOf" srcId="{93EEBCEE-03A5-4E47-B11B-9BA715D3B08C}" destId="{5528B0E5-2118-4BBC-AE1C-BB849E7E8AC3}" srcOrd="1" destOrd="0" presId="urn:microsoft.com/office/officeart/2008/layout/AlternatingHexagons"/>
    <dgm:cxn modelId="{C59FF0EC-9E47-4EDE-A2CC-4729D9BDDFA1}" type="presParOf" srcId="{93EEBCEE-03A5-4E47-B11B-9BA715D3B08C}" destId="{54F6E4CB-932A-495D-80D1-0B378984E24A}" srcOrd="2" destOrd="0" presId="urn:microsoft.com/office/officeart/2008/layout/AlternatingHexagons"/>
    <dgm:cxn modelId="{D83F1DF3-9C84-4634-994B-D931487BE7FC}" type="presParOf" srcId="{93EEBCEE-03A5-4E47-B11B-9BA715D3B08C}" destId="{B4DF87C4-30F0-4B96-833D-34A589C9DBCE}" srcOrd="3" destOrd="0" presId="urn:microsoft.com/office/officeart/2008/layout/AlternatingHexagons"/>
    <dgm:cxn modelId="{09740A69-7A19-4E39-84D4-FD4FF88FCBFE}" type="presParOf" srcId="{93EEBCEE-03A5-4E47-B11B-9BA715D3B08C}" destId="{65784F9E-E439-4AB7-8096-76F02727120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2A1B6-2688-45D8-B007-4BD4E15036BB}">
      <dsp:nvSpPr>
        <dsp:cNvPr id="0" name=""/>
        <dsp:cNvSpPr/>
      </dsp:nvSpPr>
      <dsp:spPr>
        <a:xfrm>
          <a:off x="3611201" y="2495077"/>
          <a:ext cx="3049538" cy="304953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Onderwijs</a:t>
          </a:r>
          <a:endParaRPr lang="nl-NL" sz="1600" kern="1200" dirty="0"/>
        </a:p>
      </dsp:txBody>
      <dsp:txXfrm>
        <a:off x="4224294" y="3209417"/>
        <a:ext cx="1823352" cy="1567525"/>
      </dsp:txXfrm>
    </dsp:sp>
    <dsp:sp modelId="{D7700475-010C-4B20-A487-43338DB3761D}">
      <dsp:nvSpPr>
        <dsp:cNvPr id="0" name=""/>
        <dsp:cNvSpPr/>
      </dsp:nvSpPr>
      <dsp:spPr>
        <a:xfrm>
          <a:off x="3223078" y="4380246"/>
          <a:ext cx="1940615" cy="1164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200" kern="1200" dirty="0" smtClean="0"/>
            <a:t>20j HO, HoGent, vakgroep CEO.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200" kern="1200" dirty="0" smtClean="0"/>
            <a:t>Lid </a:t>
          </a:r>
          <a:r>
            <a:rPr lang="nl-BE" sz="1200" kern="1200" dirty="0" err="1" smtClean="0"/>
            <a:t>vakgroepraad</a:t>
          </a:r>
          <a:r>
            <a:rPr lang="nl-BE" sz="1200" kern="1200" dirty="0" smtClean="0"/>
            <a:t> CEO. 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200" kern="1200" dirty="0" smtClean="0"/>
            <a:t>Strategic </a:t>
          </a:r>
          <a:r>
            <a:rPr lang="nl-BE" sz="1200" kern="1200" dirty="0" err="1" smtClean="0"/>
            <a:t>Entrepreneurship</a:t>
          </a:r>
          <a:r>
            <a:rPr lang="nl-BE" sz="1200" kern="1200" dirty="0" smtClean="0"/>
            <a:t>.</a:t>
          </a:r>
          <a:endParaRPr lang="nl-NL" sz="1200" kern="1200" dirty="0"/>
        </a:p>
      </dsp:txBody>
      <dsp:txXfrm>
        <a:off x="3257181" y="4414349"/>
        <a:ext cx="1872409" cy="1096163"/>
      </dsp:txXfrm>
    </dsp:sp>
    <dsp:sp modelId="{D81A7E8E-F51E-4206-8FF1-F5D1F14AD29C}">
      <dsp:nvSpPr>
        <dsp:cNvPr id="0" name=""/>
        <dsp:cNvSpPr/>
      </dsp:nvSpPr>
      <dsp:spPr>
        <a:xfrm>
          <a:off x="1836924" y="1774277"/>
          <a:ext cx="2217846" cy="221784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Consultancy</a:t>
          </a:r>
          <a:endParaRPr lang="nl-NL" sz="1600" kern="1200" dirty="0"/>
        </a:p>
      </dsp:txBody>
      <dsp:txXfrm>
        <a:off x="2395273" y="2336001"/>
        <a:ext cx="1101148" cy="1094398"/>
      </dsp:txXfrm>
    </dsp:sp>
    <dsp:sp modelId="{DDE6F3E8-687A-4B97-9605-FDED5929DAFB}">
      <dsp:nvSpPr>
        <dsp:cNvPr id="0" name=""/>
        <dsp:cNvSpPr/>
      </dsp:nvSpPr>
      <dsp:spPr>
        <a:xfrm>
          <a:off x="1116123" y="3215877"/>
          <a:ext cx="1940615" cy="1164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200" kern="1200" dirty="0" smtClean="0"/>
            <a:t>17j  </a:t>
          </a:r>
          <a:r>
            <a:rPr lang="nl-BE" sz="1200" kern="1200" dirty="0" err="1" smtClean="0"/>
            <a:t>Dercon</a:t>
          </a:r>
          <a:r>
            <a:rPr lang="nl-BE" sz="1200" kern="1200" dirty="0" smtClean="0"/>
            <a:t> Consulting. 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200" kern="1200" dirty="0" smtClean="0"/>
            <a:t>Strategisch management.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200" kern="1200" dirty="0" err="1" smtClean="0"/>
            <a:t>Developing</a:t>
          </a:r>
          <a:r>
            <a:rPr lang="nl-BE" sz="1200" kern="1200" dirty="0" smtClean="0"/>
            <a:t> ‘</a:t>
          </a:r>
          <a:r>
            <a:rPr lang="nl-BE" sz="1200" kern="1200" dirty="0" err="1" smtClean="0"/>
            <a:t>Entrepreneurial</a:t>
          </a:r>
          <a:r>
            <a:rPr lang="nl-BE" sz="1200" kern="1200" dirty="0" smtClean="0"/>
            <a:t> </a:t>
          </a:r>
          <a:r>
            <a:rPr lang="nl-BE" sz="1200" kern="1200" dirty="0" err="1" smtClean="0"/>
            <a:t>organizatoins</a:t>
          </a:r>
          <a:r>
            <a:rPr lang="nl-BE" sz="1200" kern="1200" dirty="0" smtClean="0"/>
            <a:t>. </a:t>
          </a:r>
          <a:endParaRPr lang="nl-NL" sz="1200" kern="1200" dirty="0"/>
        </a:p>
      </dsp:txBody>
      <dsp:txXfrm>
        <a:off x="1150226" y="3249980"/>
        <a:ext cx="1872409" cy="1096163"/>
      </dsp:txXfrm>
    </dsp:sp>
    <dsp:sp modelId="{06DFA1EB-A28D-4727-BDCA-EACECA6FB35E}">
      <dsp:nvSpPr>
        <dsp:cNvPr id="0" name=""/>
        <dsp:cNvSpPr/>
      </dsp:nvSpPr>
      <dsp:spPr>
        <a:xfrm rot="20700000">
          <a:off x="3079144" y="244189"/>
          <a:ext cx="2173036" cy="217303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Onderzoek</a:t>
          </a:r>
          <a:endParaRPr lang="nl-NL" sz="1600" kern="1200" dirty="0"/>
        </a:p>
      </dsp:txBody>
      <dsp:txXfrm rot="-20700000">
        <a:off x="3555755" y="720800"/>
        <a:ext cx="1219815" cy="1219815"/>
      </dsp:txXfrm>
    </dsp:sp>
    <dsp:sp modelId="{96F8AC24-A530-479B-8768-2C04A90627D3}">
      <dsp:nvSpPr>
        <dsp:cNvPr id="0" name=""/>
        <dsp:cNvSpPr/>
      </dsp:nvSpPr>
      <dsp:spPr>
        <a:xfrm>
          <a:off x="4720124" y="720800"/>
          <a:ext cx="1940615" cy="1164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200" kern="1200" dirty="0" smtClean="0"/>
            <a:t>TU/e </a:t>
          </a:r>
          <a:r>
            <a:rPr lang="nl-BE" sz="1200" kern="1200" dirty="0" smtClean="0"/>
            <a:t>. M. Weggeman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200" kern="1200" dirty="0" smtClean="0"/>
            <a:t>Stimuleren ondernemend gedrag.</a:t>
          </a:r>
          <a:endParaRPr lang="nl-NL" sz="1200" kern="1200" dirty="0"/>
        </a:p>
      </dsp:txBody>
      <dsp:txXfrm>
        <a:off x="4754227" y="754903"/>
        <a:ext cx="1872409" cy="1096163"/>
      </dsp:txXfrm>
    </dsp:sp>
    <dsp:sp modelId="{450B521D-B653-44DC-A52F-8ACC9B2F8819}">
      <dsp:nvSpPr>
        <dsp:cNvPr id="0" name=""/>
        <dsp:cNvSpPr/>
      </dsp:nvSpPr>
      <dsp:spPr>
        <a:xfrm>
          <a:off x="3391815" y="2026266"/>
          <a:ext cx="3903409" cy="3903409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D994E-0128-4FBE-9655-B81D519651CC}">
      <dsp:nvSpPr>
        <dsp:cNvPr id="0" name=""/>
        <dsp:cNvSpPr/>
      </dsp:nvSpPr>
      <dsp:spPr>
        <a:xfrm>
          <a:off x="1444147" y="1277756"/>
          <a:ext cx="2836071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07429-5268-4F66-B79A-68706340E607}">
      <dsp:nvSpPr>
        <dsp:cNvPr id="0" name=""/>
        <dsp:cNvSpPr/>
      </dsp:nvSpPr>
      <dsp:spPr>
        <a:xfrm>
          <a:off x="2576498" y="-237582"/>
          <a:ext cx="3057855" cy="30578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C7698-71F5-4A88-88A2-9AF4EA19B3ED}">
      <dsp:nvSpPr>
        <dsp:cNvPr id="0" name=""/>
        <dsp:cNvSpPr/>
      </dsp:nvSpPr>
      <dsp:spPr>
        <a:xfrm rot="5400000">
          <a:off x="3747332" y="132277"/>
          <a:ext cx="2000328" cy="174028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smtClean="0"/>
            <a:t>WETENSCHAP LITERATUUR</a:t>
          </a:r>
          <a:endParaRPr lang="nl-NL" sz="1400" b="1" kern="1200" dirty="0"/>
        </a:p>
      </dsp:txBody>
      <dsp:txXfrm rot="-5400000">
        <a:off x="4148548" y="313974"/>
        <a:ext cx="1197896" cy="1376892"/>
      </dsp:txXfrm>
    </dsp:sp>
    <dsp:sp modelId="{02E896B1-61EA-4428-AA8E-FC0C49FD5C2F}">
      <dsp:nvSpPr>
        <dsp:cNvPr id="0" name=""/>
        <dsp:cNvSpPr/>
      </dsp:nvSpPr>
      <dsp:spPr>
        <a:xfrm>
          <a:off x="5670448" y="402322"/>
          <a:ext cx="2232366" cy="120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643D0-80A9-4110-A110-1A0B9F861248}">
      <dsp:nvSpPr>
        <dsp:cNvPr id="0" name=""/>
        <dsp:cNvSpPr/>
      </dsp:nvSpPr>
      <dsp:spPr>
        <a:xfrm rot="5400000">
          <a:off x="1867823" y="132277"/>
          <a:ext cx="2000328" cy="174028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600" kern="1200"/>
        </a:p>
      </dsp:txBody>
      <dsp:txXfrm rot="-5400000">
        <a:off x="2269039" y="313974"/>
        <a:ext cx="1197896" cy="1376892"/>
      </dsp:txXfrm>
    </dsp:sp>
    <dsp:sp modelId="{2DE6CB72-E3BE-40DA-A925-01B4AF940CAB}">
      <dsp:nvSpPr>
        <dsp:cNvPr id="0" name=""/>
        <dsp:cNvSpPr/>
      </dsp:nvSpPr>
      <dsp:spPr>
        <a:xfrm rot="5400000">
          <a:off x="2803977" y="1830156"/>
          <a:ext cx="2000328" cy="174028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smtClean="0"/>
            <a:t>VCLB CONTEXT</a:t>
          </a:r>
          <a:endParaRPr lang="nl-NL" sz="1400" b="1" kern="1200" dirty="0"/>
        </a:p>
      </dsp:txBody>
      <dsp:txXfrm rot="-5400000">
        <a:off x="3205193" y="2011853"/>
        <a:ext cx="1197896" cy="1376892"/>
      </dsp:txXfrm>
    </dsp:sp>
    <dsp:sp modelId="{8667FF52-7749-4469-95B4-02904EC5B0E4}">
      <dsp:nvSpPr>
        <dsp:cNvPr id="0" name=""/>
        <dsp:cNvSpPr/>
      </dsp:nvSpPr>
      <dsp:spPr>
        <a:xfrm>
          <a:off x="701632" y="2100201"/>
          <a:ext cx="2160355" cy="120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467C3-360A-40FB-BE33-54F3507276CB}">
      <dsp:nvSpPr>
        <dsp:cNvPr id="0" name=""/>
        <dsp:cNvSpPr/>
      </dsp:nvSpPr>
      <dsp:spPr>
        <a:xfrm rot="5400000">
          <a:off x="4683486" y="1830156"/>
          <a:ext cx="2000328" cy="174028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600" kern="1200"/>
        </a:p>
      </dsp:txBody>
      <dsp:txXfrm rot="-5400000">
        <a:off x="5084702" y="2011853"/>
        <a:ext cx="1197896" cy="1376892"/>
      </dsp:txXfrm>
    </dsp:sp>
    <dsp:sp modelId="{3B18C4E9-7B87-4847-85F5-7783B7259FA8}">
      <dsp:nvSpPr>
        <dsp:cNvPr id="0" name=""/>
        <dsp:cNvSpPr/>
      </dsp:nvSpPr>
      <dsp:spPr>
        <a:xfrm rot="5400000">
          <a:off x="3747332" y="3528036"/>
          <a:ext cx="2000328" cy="174028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smtClean="0"/>
            <a:t>BEST PRACTICES</a:t>
          </a:r>
          <a:endParaRPr lang="nl-NL" sz="1400" b="1" kern="1200" dirty="0"/>
        </a:p>
      </dsp:txBody>
      <dsp:txXfrm rot="-5400000">
        <a:off x="4148548" y="3709733"/>
        <a:ext cx="1197896" cy="1376892"/>
      </dsp:txXfrm>
    </dsp:sp>
    <dsp:sp modelId="{5528B0E5-2118-4BBC-AE1C-BB849E7E8AC3}">
      <dsp:nvSpPr>
        <dsp:cNvPr id="0" name=""/>
        <dsp:cNvSpPr/>
      </dsp:nvSpPr>
      <dsp:spPr>
        <a:xfrm>
          <a:off x="5670448" y="3798080"/>
          <a:ext cx="2232366" cy="120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84F9E-E439-4AB7-8096-76F027271209}">
      <dsp:nvSpPr>
        <dsp:cNvPr id="0" name=""/>
        <dsp:cNvSpPr/>
      </dsp:nvSpPr>
      <dsp:spPr>
        <a:xfrm rot="5400000">
          <a:off x="1867823" y="3528036"/>
          <a:ext cx="2000328" cy="174028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600" kern="1200"/>
        </a:p>
      </dsp:txBody>
      <dsp:txXfrm rot="-5400000">
        <a:off x="2269039" y="3709733"/>
        <a:ext cx="1197896" cy="1376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237CC-8961-451F-887D-ECA25C069273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3D14D-63B3-49BF-86E8-60BA136DE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37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81E-C794-46A7-8BEC-6BB81E85D2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0B79-B71C-4863-9E08-7C4397D5E1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6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81E-C794-46A7-8BEC-6BB81E85D2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0B79-B71C-4863-9E08-7C4397D5E1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81E-C794-46A7-8BEC-6BB81E85D2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0B79-B71C-4863-9E08-7C4397D5E1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62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81E-C794-46A7-8BEC-6BB81E85D2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0B79-B71C-4863-9E08-7C4397D5E1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37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81E-C794-46A7-8BEC-6BB81E85D2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0B79-B71C-4863-9E08-7C4397D5E1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10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81E-C794-46A7-8BEC-6BB81E85D2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0B79-B71C-4863-9E08-7C4397D5E1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64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81E-C794-46A7-8BEC-6BB81E85D2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0B79-B71C-4863-9E08-7C4397D5E1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86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81E-C794-46A7-8BEC-6BB81E85D2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0B79-B71C-4863-9E08-7C4397D5E1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07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81E-C794-46A7-8BEC-6BB81E85D2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0B79-B71C-4863-9E08-7C4397D5E1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072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81E-C794-46A7-8BEC-6BB81E85D2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0B79-B71C-4863-9E08-7C4397D5E1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57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881E-C794-46A7-8BEC-6BB81E85D2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0B79-B71C-4863-9E08-7C4397D5E1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9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881E-C794-46A7-8BEC-6BB81E85D2BD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E0B79-B71C-4863-9E08-7C4397D5E1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308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772400" cy="2043658"/>
          </a:xfrm>
        </p:spPr>
        <p:txBody>
          <a:bodyPr>
            <a:normAutofit/>
          </a:bodyPr>
          <a:lstStyle/>
          <a:p>
            <a:r>
              <a:rPr lang="nl-BE" dirty="0" err="1" smtClean="0"/>
              <a:t>WAARDEvol</a:t>
            </a:r>
            <a:r>
              <a:rPr lang="nl-BE" dirty="0" smtClean="0"/>
              <a:t> BESTUUR</a:t>
            </a:r>
            <a:r>
              <a:rPr lang="nl-BE" dirty="0" smtClean="0"/>
              <a:t>: ONTWERPGERICHTE AANPAK. 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 rot="5400000">
            <a:off x="4158550" y="-379039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" y="5974316"/>
            <a:ext cx="2060978" cy="858741"/>
          </a:xfrm>
          <a:prstGeom prst="rect">
            <a:avLst/>
          </a:prstGeom>
        </p:spPr>
      </p:pic>
      <p:sp>
        <p:nvSpPr>
          <p:cNvPr id="7" name="Ondertitel 2"/>
          <p:cNvSpPr txBox="1">
            <a:spLocks/>
          </p:cNvSpPr>
          <p:nvPr/>
        </p:nvSpPr>
        <p:spPr>
          <a:xfrm>
            <a:off x="1619672" y="4149080"/>
            <a:ext cx="64008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Bart Derre</a:t>
            </a:r>
          </a:p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3626" y="303994"/>
            <a:ext cx="7836978" cy="684076"/>
          </a:xfrm>
        </p:spPr>
        <p:txBody>
          <a:bodyPr/>
          <a:lstStyle/>
          <a:p>
            <a:r>
              <a:rPr lang="nl-BE" dirty="0" smtClean="0"/>
              <a:t>STUDIEDAG VCLB</a:t>
            </a:r>
            <a:r>
              <a:rPr lang="nl-BE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27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279670" y="-354413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87311" y="1772816"/>
            <a:ext cx="76521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TOOLBOX:</a:t>
            </a:r>
          </a:p>
          <a:p>
            <a:pPr marL="571500" indent="-571500">
              <a:buFontTx/>
              <a:buChar char="-"/>
            </a:pPr>
            <a:r>
              <a:rPr lang="nl-BE" sz="3600" dirty="0" smtClean="0">
                <a:solidFill>
                  <a:prstClr val="white"/>
                </a:solidFill>
              </a:rPr>
              <a:t>INHOUD (STRUCTUUR): ONTWERPEISEN &amp; AANBEVELINGEN.</a:t>
            </a:r>
          </a:p>
          <a:p>
            <a:endParaRPr lang="nl-BE" sz="3600" dirty="0" smtClean="0">
              <a:solidFill>
                <a:prstClr val="white"/>
              </a:solidFill>
            </a:endParaRPr>
          </a:p>
          <a:p>
            <a:pPr marL="571500" indent="-571500">
              <a:buFontTx/>
              <a:buChar char="-"/>
            </a:pPr>
            <a:r>
              <a:rPr lang="nl-BE" sz="3600" dirty="0" smtClean="0">
                <a:solidFill>
                  <a:prstClr val="white"/>
                </a:solidFill>
              </a:rPr>
              <a:t>WERKWIJZE (PROCES) </a:t>
            </a:r>
            <a:r>
              <a:rPr lang="nl-BE" sz="3600" dirty="0" smtClean="0">
                <a:solidFill>
                  <a:prstClr val="white"/>
                </a:solidFill>
              </a:rPr>
              <a:t>OM </a:t>
            </a:r>
            <a:r>
              <a:rPr lang="nl-BE" sz="3600" dirty="0" smtClean="0">
                <a:solidFill>
                  <a:prstClr val="white"/>
                </a:solidFill>
              </a:rPr>
              <a:t>CODE </a:t>
            </a:r>
            <a:r>
              <a:rPr lang="nl-BE" sz="3600" dirty="0" err="1" smtClean="0">
                <a:solidFill>
                  <a:prstClr val="white"/>
                </a:solidFill>
              </a:rPr>
              <a:t>WAARDEvol</a:t>
            </a:r>
            <a:r>
              <a:rPr lang="nl-BE" sz="3600" dirty="0" smtClean="0">
                <a:solidFill>
                  <a:prstClr val="white"/>
                </a:solidFill>
              </a:rPr>
              <a:t> BESTUUR OP TE MAKEN.</a:t>
            </a:r>
            <a:endParaRPr lang="nl-BE" sz="3600" dirty="0" smtClean="0">
              <a:solidFill>
                <a:prstClr val="white"/>
              </a:solidFill>
            </a:endParaRPr>
          </a:p>
          <a:p>
            <a:pPr marL="571500" indent="-571500" algn="ctr">
              <a:buFontTx/>
              <a:buChar char="-"/>
            </a:pPr>
            <a:endParaRPr lang="nl-BE" sz="3600" dirty="0">
              <a:solidFill>
                <a:prstClr val="white"/>
              </a:solidFill>
            </a:endParaRPr>
          </a:p>
          <a:p>
            <a:pPr algn="ctr"/>
            <a:r>
              <a:rPr lang="nl-BE" sz="3600" dirty="0" smtClean="0">
                <a:solidFill>
                  <a:prstClr val="white"/>
                </a:solidFill>
              </a:rPr>
              <a:t>                </a:t>
            </a:r>
            <a:r>
              <a:rPr lang="nl-BE" sz="3600" dirty="0" smtClean="0">
                <a:solidFill>
                  <a:srgbClr val="FFFF00"/>
                </a:solidFill>
              </a:rPr>
              <a:t>ONLOSMAKELIJK </a:t>
            </a:r>
            <a:r>
              <a:rPr lang="nl-BE" sz="3600" dirty="0" smtClean="0">
                <a:solidFill>
                  <a:srgbClr val="FFFF00"/>
                </a:solidFill>
              </a:rPr>
              <a:t>VERBONDEN</a:t>
            </a: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880313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584319"/>
                <a:gridCol w="1656184"/>
                <a:gridCol w="935962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baseline="0" dirty="0" smtClean="0"/>
                        <a:t>METHODOLOGIE  </a:t>
                      </a:r>
                      <a:endParaRPr lang="nl-NL" sz="1200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300631" y="587499"/>
            <a:ext cx="8843369" cy="609586"/>
          </a:xfrm>
        </p:spPr>
        <p:txBody>
          <a:bodyPr>
            <a:normAutofit/>
          </a:bodyPr>
          <a:lstStyle/>
          <a:p>
            <a:r>
              <a:rPr lang="nl-BE" dirty="0" smtClean="0"/>
              <a:t>TOOLBOX IMPLEMENTATIE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83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279670" y="-354413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74232" y="1484784"/>
            <a:ext cx="8856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WERKWIJZE OM CODE </a:t>
            </a:r>
            <a:r>
              <a:rPr lang="nl-BE" sz="3600" dirty="0" err="1" smtClean="0">
                <a:solidFill>
                  <a:srgbClr val="FFFF00"/>
                </a:solidFill>
              </a:rPr>
              <a:t>WAARDEvol</a:t>
            </a:r>
            <a:r>
              <a:rPr lang="nl-BE" sz="3600" dirty="0" smtClean="0">
                <a:solidFill>
                  <a:srgbClr val="FFFF00"/>
                </a:solidFill>
              </a:rPr>
              <a:t> BESTUUR TE REALISEREN</a:t>
            </a:r>
            <a:r>
              <a:rPr lang="nl-BE" sz="3600" dirty="0" smtClean="0">
                <a:solidFill>
                  <a:srgbClr val="FFFF00"/>
                </a:solidFill>
              </a:rPr>
              <a:t>:</a:t>
            </a:r>
            <a:endParaRPr lang="nl-BE" sz="36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42432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584319"/>
                <a:gridCol w="1656184"/>
                <a:gridCol w="935962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baseline="0" dirty="0" smtClean="0"/>
                        <a:t>METHODOLOGIE  </a:t>
                      </a:r>
                      <a:endParaRPr lang="nl-NL" sz="1200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300631" y="587499"/>
            <a:ext cx="8843369" cy="609586"/>
          </a:xfrm>
        </p:spPr>
        <p:txBody>
          <a:bodyPr>
            <a:normAutofit/>
          </a:bodyPr>
          <a:lstStyle/>
          <a:p>
            <a:r>
              <a:rPr lang="nl-BE" dirty="0" smtClean="0"/>
              <a:t>TOOLBOX IMPLEMENTATIE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5832"/>
            <a:ext cx="7098258" cy="479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7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279670" y="-354413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755576" y="1739708"/>
            <a:ext cx="765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ONTWERPEISEN &amp; AANBEVELINGEN:</a:t>
            </a:r>
            <a:endParaRPr lang="nl-BE" sz="36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81355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584319"/>
                <a:gridCol w="1656184"/>
                <a:gridCol w="935962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baseline="0" dirty="0" smtClean="0"/>
                        <a:t>METHODOLOGIE  </a:t>
                      </a:r>
                      <a:endParaRPr lang="nl-NL" sz="1200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300631" y="587499"/>
            <a:ext cx="8843369" cy="609586"/>
          </a:xfrm>
        </p:spPr>
        <p:txBody>
          <a:bodyPr>
            <a:normAutofit/>
          </a:bodyPr>
          <a:lstStyle/>
          <a:p>
            <a:r>
              <a:rPr lang="nl-BE" dirty="0" smtClean="0"/>
              <a:t>TOOLBOX IMPLEMENTATIE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70" y="2363321"/>
            <a:ext cx="5868144" cy="440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2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279670" y="-354413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11832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584319"/>
                <a:gridCol w="1656184"/>
                <a:gridCol w="935962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baseline="0" dirty="0" smtClean="0"/>
                        <a:t>METHODOLOGIE  </a:t>
                      </a:r>
                      <a:endParaRPr lang="nl-NL" sz="1200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300631" y="587499"/>
            <a:ext cx="8843369" cy="609586"/>
          </a:xfrm>
        </p:spPr>
        <p:txBody>
          <a:bodyPr>
            <a:normAutofit/>
          </a:bodyPr>
          <a:lstStyle/>
          <a:p>
            <a:r>
              <a:rPr lang="nl-BE" dirty="0" smtClean="0"/>
              <a:t>TOOLBOX IMPLEMENTATIE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" y="1700808"/>
            <a:ext cx="9144000" cy="45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279670" y="-354413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42133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584319"/>
                <a:gridCol w="1656184"/>
                <a:gridCol w="935962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baseline="0" dirty="0" smtClean="0"/>
                        <a:t>METHODOLOGIE  </a:t>
                      </a:r>
                      <a:endParaRPr lang="nl-NL" sz="1200" b="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solidFill>
                            <a:schemeClr val="tx1"/>
                          </a:solidFill>
                        </a:rPr>
                        <a:t>ONTWIKKELING</a:t>
                      </a:r>
                      <a:r>
                        <a:rPr lang="nl-BE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300631" y="587499"/>
            <a:ext cx="8843369" cy="609586"/>
          </a:xfrm>
        </p:spPr>
        <p:txBody>
          <a:bodyPr>
            <a:normAutofit/>
          </a:bodyPr>
          <a:lstStyle/>
          <a:p>
            <a:r>
              <a:rPr lang="nl-BE" dirty="0" smtClean="0"/>
              <a:t>TOOLBOX ONTWIKKELING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76" y="1501980"/>
            <a:ext cx="579120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279670" y="-354413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653360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584319"/>
                <a:gridCol w="1656184"/>
                <a:gridCol w="935962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baseline="0" dirty="0" smtClean="0"/>
                        <a:t>METHODOLOGIE  </a:t>
                      </a:r>
                      <a:endParaRPr lang="nl-NL" sz="1200" b="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solidFill>
                            <a:schemeClr val="tx1"/>
                          </a:solidFill>
                        </a:rPr>
                        <a:t>ONTWIKKELING</a:t>
                      </a:r>
                      <a:r>
                        <a:rPr lang="nl-BE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300631" y="587499"/>
            <a:ext cx="8843369" cy="609586"/>
          </a:xfrm>
        </p:spPr>
        <p:txBody>
          <a:bodyPr>
            <a:normAutofit/>
          </a:bodyPr>
          <a:lstStyle/>
          <a:p>
            <a:r>
              <a:rPr lang="nl-BE" dirty="0" smtClean="0"/>
              <a:t>TOOLBOX ONTWIKKELING/ ONTWERPGERICHT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7102475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279670" y="-354413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35416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584319"/>
                <a:gridCol w="1656184"/>
                <a:gridCol w="935962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baseline="0" dirty="0" smtClean="0"/>
                        <a:t>METHODOLOGIE  </a:t>
                      </a:r>
                      <a:endParaRPr lang="nl-NL" sz="1200" b="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solidFill>
                            <a:schemeClr val="tx1"/>
                          </a:solidFill>
                        </a:rPr>
                        <a:t>ONTWIKKELING</a:t>
                      </a:r>
                      <a:r>
                        <a:rPr lang="nl-BE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300631" y="587499"/>
            <a:ext cx="8843369" cy="609586"/>
          </a:xfrm>
        </p:spPr>
        <p:txBody>
          <a:bodyPr>
            <a:normAutofit fontScale="92500"/>
          </a:bodyPr>
          <a:lstStyle/>
          <a:p>
            <a:r>
              <a:rPr lang="nl-BE" dirty="0" smtClean="0"/>
              <a:t>TOOLBOX ONTWIKKELING/ EISEN &amp; AANBEVELINGEN</a:t>
            </a:r>
            <a:endParaRPr lang="nl-NL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72008415"/>
              </p:ext>
            </p:extLst>
          </p:nvPr>
        </p:nvGraphicFramePr>
        <p:xfrm>
          <a:off x="179512" y="1457400"/>
          <a:ext cx="86044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4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279670" y="-354413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215366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584319"/>
                <a:gridCol w="1656184"/>
                <a:gridCol w="935962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baseline="0" dirty="0" smtClean="0"/>
                        <a:t>METHODOLOGIE  </a:t>
                      </a:r>
                      <a:endParaRPr lang="nl-NL" sz="1200" b="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solidFill>
                            <a:schemeClr val="tx1"/>
                          </a:solidFill>
                        </a:rPr>
                        <a:t>ONTWIKKELING</a:t>
                      </a:r>
                      <a:r>
                        <a:rPr lang="nl-BE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LEREN</a:t>
                      </a:r>
                      <a:endParaRPr lang="nl-N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300631" y="587499"/>
            <a:ext cx="8843369" cy="609586"/>
          </a:xfrm>
        </p:spPr>
        <p:txBody>
          <a:bodyPr>
            <a:normAutofit/>
          </a:bodyPr>
          <a:lstStyle/>
          <a:p>
            <a:r>
              <a:rPr lang="nl-BE" dirty="0" smtClean="0"/>
              <a:t>TOOLBOX LEREN &amp; AANPASSEN.</a:t>
            </a:r>
            <a:endParaRPr lang="nl-N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1" y="1916832"/>
            <a:ext cx="83820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5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279670" y="-354413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588881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584319"/>
                <a:gridCol w="1656184"/>
                <a:gridCol w="935962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baseline="0" dirty="0" smtClean="0"/>
                        <a:t>METHODOLOGIE  </a:t>
                      </a:r>
                      <a:endParaRPr lang="nl-NL" sz="1200" b="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solidFill>
                            <a:schemeClr val="tx1"/>
                          </a:solidFill>
                        </a:rPr>
                        <a:t>ONTWIKKELING</a:t>
                      </a:r>
                      <a:r>
                        <a:rPr lang="nl-BE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LEREN</a:t>
                      </a:r>
                      <a:endParaRPr lang="nl-N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300631" y="587499"/>
            <a:ext cx="8843369" cy="609586"/>
          </a:xfrm>
        </p:spPr>
        <p:txBody>
          <a:bodyPr>
            <a:normAutofit/>
          </a:bodyPr>
          <a:lstStyle/>
          <a:p>
            <a:r>
              <a:rPr lang="nl-BE" dirty="0" smtClean="0"/>
              <a:t>TOOLBOX LEREN &amp; AANPASSEN.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7" y="2132856"/>
            <a:ext cx="7656513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1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279670" y="-354413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04689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584319"/>
                <a:gridCol w="1656184"/>
                <a:gridCol w="935962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baseline="0" dirty="0" smtClean="0"/>
                        <a:t>METHODOLOGIE  </a:t>
                      </a:r>
                      <a:endParaRPr lang="nl-NL" sz="1200" b="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solidFill>
                            <a:schemeClr val="tx1"/>
                          </a:solidFill>
                        </a:rPr>
                        <a:t>ONTWIKKELING</a:t>
                      </a:r>
                      <a:r>
                        <a:rPr lang="nl-BE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LEREN</a:t>
                      </a:r>
                      <a:endParaRPr lang="nl-N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PLANNING</a:t>
                      </a:r>
                      <a:endParaRPr lang="nl-N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300631" y="587499"/>
            <a:ext cx="8843369" cy="609586"/>
          </a:xfrm>
        </p:spPr>
        <p:txBody>
          <a:bodyPr>
            <a:normAutofit/>
          </a:bodyPr>
          <a:lstStyle/>
          <a:p>
            <a:r>
              <a:rPr lang="nl-BE" dirty="0" smtClean="0"/>
              <a:t>PLANNING OPVOLGING.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2" y="1916832"/>
            <a:ext cx="857250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1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158550" y="-379039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" y="5974316"/>
            <a:ext cx="2060978" cy="858741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3626" y="303994"/>
            <a:ext cx="7836978" cy="684076"/>
          </a:xfrm>
        </p:spPr>
        <p:txBody>
          <a:bodyPr/>
          <a:lstStyle/>
          <a:p>
            <a:r>
              <a:rPr lang="nl-BE" dirty="0" smtClean="0"/>
              <a:t>VOORSTELLING BART DERRE</a:t>
            </a:r>
            <a:endParaRPr lang="nl-NL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85403284"/>
              </p:ext>
            </p:extLst>
          </p:nvPr>
        </p:nvGraphicFramePr>
        <p:xfrm>
          <a:off x="611560" y="1271464"/>
          <a:ext cx="777686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82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279670" y="-354413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726308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584319"/>
                <a:gridCol w="1656184"/>
                <a:gridCol w="935962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baseline="0" dirty="0" smtClean="0"/>
                        <a:t>METHODOLOGIE  </a:t>
                      </a:r>
                      <a:endParaRPr lang="nl-NL" sz="1200" b="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solidFill>
                            <a:schemeClr val="tx1"/>
                          </a:solidFill>
                        </a:rPr>
                        <a:t>ONTWIKKELING</a:t>
                      </a:r>
                      <a:r>
                        <a:rPr lang="nl-BE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LEREN</a:t>
                      </a:r>
                      <a:endParaRPr lang="nl-N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PLANNING</a:t>
                      </a:r>
                      <a:endParaRPr lang="nl-N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300631" y="587499"/>
            <a:ext cx="8843369" cy="609586"/>
          </a:xfrm>
        </p:spPr>
        <p:txBody>
          <a:bodyPr>
            <a:normAutofit/>
          </a:bodyPr>
          <a:lstStyle/>
          <a:p>
            <a:r>
              <a:rPr lang="nl-BE" dirty="0" smtClean="0"/>
              <a:t>PLANNING OPVOLGING.</a:t>
            </a:r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78138"/>
            <a:ext cx="57912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IJL-RECHTS 1"/>
          <p:cNvSpPr/>
          <p:nvPr/>
        </p:nvSpPr>
        <p:spPr>
          <a:xfrm>
            <a:off x="310084" y="4653136"/>
            <a:ext cx="2376264" cy="100811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SOCIO-COGNITIEVE PROCESSEN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77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890342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584319"/>
                <a:gridCol w="1656184"/>
                <a:gridCol w="935962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baseline="0" dirty="0" smtClean="0"/>
                        <a:t>METHODOLOGIE  </a:t>
                      </a:r>
                      <a:endParaRPr lang="nl-NL" sz="1200" b="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solidFill>
                            <a:schemeClr val="tx1"/>
                          </a:solidFill>
                        </a:rPr>
                        <a:t>ONTWIKKELING</a:t>
                      </a:r>
                      <a:r>
                        <a:rPr lang="nl-BE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LEREN</a:t>
                      </a:r>
                      <a:endParaRPr lang="nl-N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PLANNING</a:t>
                      </a:r>
                      <a:endParaRPr lang="nl-N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3" cy="354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279670" y="-354413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910995" y="2060848"/>
            <a:ext cx="7652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/>
              <a:t>ONDERSTEUNEN VAN DE RADEN VAN BESTUUR VAN DE AANGESLOTEN CLB’S IN HUN ‘PROFESSIONALISERINGSTRAJECT’ OM </a:t>
            </a:r>
            <a:r>
              <a:rPr lang="nl-BE" sz="3600" dirty="0" smtClean="0">
                <a:solidFill>
                  <a:srgbClr val="FFFF00"/>
                </a:solidFill>
              </a:rPr>
              <a:t>‘</a:t>
            </a:r>
            <a:r>
              <a:rPr lang="nl-BE" sz="3600" dirty="0" err="1" smtClean="0">
                <a:solidFill>
                  <a:srgbClr val="FFFF00"/>
                </a:solidFill>
              </a:rPr>
              <a:t>WAARDEvol</a:t>
            </a:r>
            <a:r>
              <a:rPr lang="nl-BE" sz="3600" dirty="0" smtClean="0">
                <a:solidFill>
                  <a:srgbClr val="FFFF00"/>
                </a:solidFill>
              </a:rPr>
              <a:t> </a:t>
            </a:r>
            <a:r>
              <a:rPr lang="nl-BE" sz="3600" dirty="0" smtClean="0">
                <a:solidFill>
                  <a:srgbClr val="FFFF00"/>
                </a:solidFill>
              </a:rPr>
              <a:t>BESTUUR’ </a:t>
            </a:r>
            <a:r>
              <a:rPr lang="nl-BE" sz="3600" dirty="0" smtClean="0"/>
              <a:t>(GOOD GOVERNANCE) TE IMPLEMENTEREN; </a:t>
            </a: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47183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392155"/>
                <a:gridCol w="1392155"/>
                <a:gridCol w="1392155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1259632" y="587499"/>
            <a:ext cx="7128792" cy="609586"/>
          </a:xfrm>
        </p:spPr>
        <p:txBody>
          <a:bodyPr>
            <a:normAutofit/>
          </a:bodyPr>
          <a:lstStyle/>
          <a:p>
            <a:r>
              <a:rPr lang="nl-BE" dirty="0" smtClean="0"/>
              <a:t>DOELSTELLINGEN PROJECT: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24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279670" y="-354413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910995" y="1988840"/>
            <a:ext cx="7652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/>
              <a:t>REALISEREN VAN DEZE DOELSTELLING:</a:t>
            </a:r>
          </a:p>
          <a:p>
            <a:pPr algn="ctr"/>
            <a:r>
              <a:rPr lang="nl-BE" sz="3600" dirty="0" smtClean="0"/>
              <a:t>-&gt; PROFESSIONALISERING RVB DRAAGT BIJ TOT ‘VERHOGEN VAN WELBEVINDEN VAN DE LEERLINGEN’.</a:t>
            </a:r>
          </a:p>
          <a:p>
            <a:pPr algn="ctr"/>
            <a:endParaRPr lang="nl-BE" sz="3600" dirty="0"/>
          </a:p>
          <a:p>
            <a:pPr algn="ctr"/>
            <a:r>
              <a:rPr lang="nl-BE" sz="3600" dirty="0" smtClean="0"/>
              <a:t>=&gt; VISIE VAN DE </a:t>
            </a:r>
            <a:r>
              <a:rPr lang="nl-BE" sz="3600" dirty="0" err="1" smtClean="0"/>
              <a:t>CLB’s</a:t>
            </a:r>
            <a:r>
              <a:rPr lang="nl-BE" sz="3600" dirty="0"/>
              <a:t>.</a:t>
            </a:r>
            <a:r>
              <a:rPr lang="nl-BE" sz="3600" dirty="0" smtClean="0"/>
              <a:t> </a:t>
            </a: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780813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392155"/>
                <a:gridCol w="1392155"/>
                <a:gridCol w="1392155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1259632" y="587499"/>
            <a:ext cx="7344816" cy="609586"/>
          </a:xfrm>
        </p:spPr>
        <p:txBody>
          <a:bodyPr>
            <a:normAutofit fontScale="92500"/>
          </a:bodyPr>
          <a:lstStyle/>
          <a:p>
            <a:r>
              <a:rPr lang="nl-BE" dirty="0" smtClean="0"/>
              <a:t>DOELSTELLINGEN PROJECT DRAAGT BIJ TOT 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85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279670" y="-354413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1096330" y="1772816"/>
            <a:ext cx="7652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/>
              <a:t>PROFESSIONELE RVB REALISEREN EEN ORGANISATIECONTEXT WAAR PROFESSIONALS VOLOP HUN PROFESSIONALITEIT KUNNEN BOTVIEREN.</a:t>
            </a: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853462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392155"/>
                <a:gridCol w="1392155"/>
                <a:gridCol w="1392155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467544" y="587499"/>
            <a:ext cx="8136904" cy="609586"/>
          </a:xfrm>
        </p:spPr>
        <p:txBody>
          <a:bodyPr>
            <a:normAutofit fontScale="85000" lnSpcReduction="10000"/>
          </a:bodyPr>
          <a:lstStyle/>
          <a:p>
            <a:r>
              <a:rPr lang="nl-BE" dirty="0" smtClean="0"/>
              <a:t>DOELSTELLINGEN PROJECT DRAAGT BIJ TOT… DOORDAT:</a:t>
            </a:r>
            <a:endParaRPr lang="nl-NL" dirty="0"/>
          </a:p>
        </p:txBody>
      </p:sp>
      <p:sp>
        <p:nvSpPr>
          <p:cNvPr id="7" name="Ondertitel 9"/>
          <p:cNvSpPr txBox="1">
            <a:spLocks/>
          </p:cNvSpPr>
          <p:nvPr/>
        </p:nvSpPr>
        <p:spPr>
          <a:xfrm>
            <a:off x="611559" y="5445224"/>
            <a:ext cx="8136904" cy="6095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‘PROFESSIONALS WILLEN HUN WERK GOED DOEN’ (WEGGEMAN,M)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96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279670" y="-354413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10995" y="1484784"/>
            <a:ext cx="76521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>
                <a:solidFill>
                  <a:prstClr val="white"/>
                </a:solidFill>
              </a:rPr>
              <a:t>DOELSTELLINGEN REALISEREN DOOR:</a:t>
            </a:r>
          </a:p>
          <a:p>
            <a:pPr algn="ctr"/>
            <a:endParaRPr lang="nl-BE" sz="3600" dirty="0">
              <a:solidFill>
                <a:prstClr val="white"/>
              </a:solidFill>
            </a:endParaRPr>
          </a:p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GOOD GOVERNANCE TRAJECTEN ONDERSTEUNEN</a:t>
            </a:r>
          </a:p>
          <a:p>
            <a:pPr algn="ctr"/>
            <a:endParaRPr lang="nl-BE" sz="3600" dirty="0" smtClean="0">
              <a:solidFill>
                <a:prstClr val="white"/>
              </a:solidFill>
            </a:endParaRPr>
          </a:p>
          <a:p>
            <a:pPr algn="ctr"/>
            <a:r>
              <a:rPr lang="nl-BE" sz="3600" dirty="0" smtClean="0">
                <a:solidFill>
                  <a:prstClr val="white"/>
                </a:solidFill>
              </a:rPr>
              <a:t>DOOR MIDDEL VAN:</a:t>
            </a:r>
          </a:p>
          <a:p>
            <a:pPr algn="ctr"/>
            <a:endParaRPr lang="nl-BE" sz="3600" dirty="0">
              <a:solidFill>
                <a:prstClr val="white"/>
              </a:solidFill>
            </a:endParaRPr>
          </a:p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ONDERSTEUNEN VAN RvB CLB’S MET </a:t>
            </a:r>
          </a:p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STRUCTUUR &amp; PROCES </a:t>
            </a:r>
            <a:endParaRPr lang="nl-BE" sz="36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930797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584319"/>
                <a:gridCol w="1656184"/>
                <a:gridCol w="935962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baseline="0" dirty="0" smtClean="0"/>
                        <a:t>METHODOLOGIE  </a:t>
                      </a:r>
                      <a:endParaRPr lang="nl-NL" sz="1200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300631" y="587499"/>
            <a:ext cx="8843369" cy="609586"/>
          </a:xfrm>
        </p:spPr>
        <p:txBody>
          <a:bodyPr>
            <a:normAutofit/>
          </a:bodyPr>
          <a:lstStyle/>
          <a:p>
            <a:r>
              <a:rPr lang="nl-BE" dirty="0" smtClean="0"/>
              <a:t>TOOLBOX IMPLEMENTATIE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9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279670" y="-354413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212269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584319"/>
                <a:gridCol w="1656184"/>
                <a:gridCol w="935962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baseline="0" dirty="0" smtClean="0"/>
                        <a:t>METHODOLOGIE  </a:t>
                      </a:r>
                      <a:endParaRPr lang="nl-NL" sz="1200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300631" y="587499"/>
            <a:ext cx="8843369" cy="609586"/>
          </a:xfrm>
        </p:spPr>
        <p:txBody>
          <a:bodyPr>
            <a:normAutofit/>
          </a:bodyPr>
          <a:lstStyle/>
          <a:p>
            <a:r>
              <a:rPr lang="nl-BE" dirty="0" smtClean="0"/>
              <a:t>TOOLBOX IMPLEMENTATIE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76" y="1501980"/>
            <a:ext cx="579120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279670" y="-354413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28626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584319"/>
                <a:gridCol w="1656184"/>
                <a:gridCol w="935962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baseline="0" dirty="0" smtClean="0"/>
                        <a:t>METHODOLOGIE  </a:t>
                      </a:r>
                      <a:endParaRPr lang="nl-NL" sz="1200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300631" y="587499"/>
            <a:ext cx="8843369" cy="609586"/>
          </a:xfrm>
        </p:spPr>
        <p:txBody>
          <a:bodyPr>
            <a:normAutofit/>
          </a:bodyPr>
          <a:lstStyle/>
          <a:p>
            <a:r>
              <a:rPr lang="nl-BE" dirty="0" smtClean="0"/>
              <a:t>TOOLBOX IMPLEMENTATIE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61" y="1484784"/>
            <a:ext cx="396875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7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279670" y="-3544139"/>
            <a:ext cx="914785" cy="88728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54280"/>
              </p:ext>
            </p:extLst>
          </p:nvPr>
        </p:nvGraphicFramePr>
        <p:xfrm>
          <a:off x="299382" y="0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584319"/>
                <a:gridCol w="1656184"/>
                <a:gridCol w="935962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DOELSTELLINGEN</a:t>
                      </a:r>
                      <a:endParaRPr lang="nl-NL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baseline="0" dirty="0" smtClean="0"/>
                        <a:t>METHODOLOGIE  </a:t>
                      </a:r>
                      <a:endParaRPr lang="nl-NL" sz="1200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300631" y="587499"/>
            <a:ext cx="8843369" cy="609586"/>
          </a:xfrm>
        </p:spPr>
        <p:txBody>
          <a:bodyPr>
            <a:normAutofit/>
          </a:bodyPr>
          <a:lstStyle/>
          <a:p>
            <a:r>
              <a:rPr lang="nl-BE" dirty="0" smtClean="0"/>
              <a:t>TOOLBOX: IMPLEMENTATIE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61" y="1484784"/>
            <a:ext cx="396875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84" y="1628800"/>
            <a:ext cx="4122892" cy="443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09612"/>
            <a:ext cx="2592561" cy="34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8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4251</TotalTime>
  <Words>307</Words>
  <Application>Microsoft Office PowerPoint</Application>
  <PresentationFormat>Diavoorstelling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WAARDEvol BESTUUR: ONTWERPGERICHTE AANPAK.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HoGent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Ontwikkelen &amp; implementeren kwaliteitssysteem:  Paneltim nv.</dc:title>
  <dc:creator>HoGent</dc:creator>
  <cp:lastModifiedBy>HoGent</cp:lastModifiedBy>
  <cp:revision>108</cp:revision>
  <dcterms:created xsi:type="dcterms:W3CDTF">2014-03-27T09:16:11Z</dcterms:created>
  <dcterms:modified xsi:type="dcterms:W3CDTF">2017-09-08T09:41:32Z</dcterms:modified>
</cp:coreProperties>
</file>